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_rels/slideMaster1.xml.rels" ContentType="application/vnd.openxmlformats-package.relationships+xml"/>
  <Override PartName="/ppt/theme/theme1.xml" ContentType="application/vnd.openxmlformats-officedocument.theme+xml"/>
  <Override PartName="/ppt/media/image1.png" ContentType="image/png"/>
  <Override PartName="/ppt/media/image2.png" ContentType="image/png"/>
  <Override PartName="/ppt/media/image3.png" ContentType="image/png"/>
  <Override PartName="/ppt/media/image4.png" ContentType="image/png"/>
  <Override PartName="/ppt/media/image5.png" ContentType="image/png"/>
  <Override PartName="/ppt/media/image6.png" ContentType="image/png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_rels/presentation.xml.rels" ContentType="application/vnd.openxmlformats-package.relationshi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slides/_rels/slide3.xml.rels" ContentType="application/vnd.openxmlformats-package.relationships+xml"/>
  <Override PartName="/ppt/slides/_rels/slide4.xml.rels" ContentType="application/vnd.openxmlformats-package.relationships+xml"/>
  <Override PartName="/ppt/slides/_rels/slide5.xml.rels" ContentType="application/vnd.openxmlformats-package.relationships+xml"/>
  <Override PartName="/ppt/slides/_rels/slide6.xml.rels" ContentType="application/vnd.openxmlformats-package.relationships+xml"/>
  <Override PartName="/ppt/slides/_rels/slide7.xml.rels" ContentType="application/vnd.openxmlformats-package.relationships+xml"/>
  <Override PartName="/ppt/slides/_rels/slide8.xml.rels" ContentType="application/vnd.openxmlformats-package.relationships+xml"/>
  <Override PartName="/ppt/slides/_rels/slide9.xml.rels" ContentType="application/vnd.openxmlformats-package.relationships+xml"/>
  <Override PartName="/ppt/slides/_rels/slide10.xml.rels" ContentType="application/vnd.openxmlformats-package.relationships+xml"/>
  <Override PartName="/ppt/slides/_rels/slide11.xml.rels" ContentType="application/vnd.openxmlformats-package.relationships+xml"/>
  <Override PartName="/ppt/slides/_rels/slide12.xml.rels" ContentType="application/vnd.openxmlformats-package.relationships+xml"/>
  <Override PartName="/ppt/presProps.xml" ContentType="application/vnd.openxmlformats-officedocument.presentationml.presProp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</p:sldIdLst>
  <p:sldSz cx="9144000" cy="6858000"/>
  <p:notesSz cx="7559675" cy="10691813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/>
</p:presentationPr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9" Type="http://schemas.openxmlformats.org/officeDocument/2006/relationships/slide" Target="slides/slide7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presProps" Target="presProps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8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9" name="PlaceHolder 3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1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2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3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4" name="PlaceHolder 5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6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7" name="PlaceHolder 3"/>
          <p:cNvSpPr>
            <a:spLocks noGrp="1"/>
          </p:cNvSpPr>
          <p:nvPr>
            <p:ph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8" name="PlaceHolder 4"/>
          <p:cNvSpPr>
            <a:spLocks noGrp="1"/>
          </p:cNvSpPr>
          <p:nvPr>
            <p:ph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9" name="PlaceHolder 5"/>
          <p:cNvSpPr>
            <a:spLocks noGrp="1"/>
          </p:cNvSpPr>
          <p:nvPr>
            <p:ph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0" name="PlaceHolder 6"/>
          <p:cNvSpPr>
            <a:spLocks noGrp="1"/>
          </p:cNvSpPr>
          <p:nvPr>
            <p:ph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1" name="PlaceHolder 7"/>
          <p:cNvSpPr>
            <a:spLocks noGrp="1"/>
          </p:cNvSpPr>
          <p:nvPr>
            <p:ph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6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Relationship Id="rId9" Type="http://schemas.openxmlformats.org/officeDocument/2006/relationships/slideLayout" Target="../slideLayouts/slideLayout7.xml"/><Relationship Id="rId10" Type="http://schemas.openxmlformats.org/officeDocument/2006/relationships/slideLayout" Target="../slideLayouts/slideLayout8.xml"/><Relationship Id="rId11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2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0" name="Connecteur droit 7"/>
          <p:cNvCxnSpPr/>
          <p:nvPr/>
        </p:nvCxnSpPr>
        <p:spPr>
          <a:xfrm flipV="1">
            <a:off x="0" y="0"/>
            <a:ext cx="720" cy="6858720"/>
          </a:xfrm>
          <a:prstGeom prst="straightConnector1">
            <a:avLst/>
          </a:prstGeom>
          <a:ln w="76200">
            <a:solidFill>
              <a:srgbClr val="0070c0"/>
            </a:solidFill>
            <a:round/>
          </a:ln>
        </p:spPr>
      </p:cxnSp>
      <p:sp>
        <p:nvSpPr>
          <p:cNvPr id="1" name="Rectangle 9"/>
          <p:cNvSpPr/>
          <p:nvPr/>
        </p:nvSpPr>
        <p:spPr>
          <a:xfrm>
            <a:off x="7934400" y="0"/>
            <a:ext cx="1209600" cy="3240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fr-FR" sz="1800" spc="-1" strike="noStrike">
                <a:solidFill>
                  <a:schemeClr val="lt1"/>
                </a:solidFill>
                <a:latin typeface="Calibri"/>
                <a:ea typeface="DejaVu Sans"/>
              </a:rPr>
              <a:t>Séance 5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" name="Rectangle 10"/>
          <p:cNvSpPr/>
          <p:nvPr/>
        </p:nvSpPr>
        <p:spPr>
          <a:xfrm>
            <a:off x="39240" y="0"/>
            <a:ext cx="7849080" cy="324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  <p:pic>
        <p:nvPicPr>
          <p:cNvPr id="3" name="Image 1" descr=""/>
          <p:cNvPicPr/>
          <p:nvPr/>
        </p:nvPicPr>
        <p:blipFill>
          <a:blip r:embed="rId2"/>
          <a:stretch/>
        </p:blipFill>
        <p:spPr>
          <a:xfrm>
            <a:off x="39240" y="6498000"/>
            <a:ext cx="518760" cy="359280"/>
          </a:xfrm>
          <a:prstGeom prst="rect">
            <a:avLst/>
          </a:prstGeom>
          <a:ln w="0">
            <a:noFill/>
          </a:ln>
        </p:spPr>
      </p:pic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r>
              <a:rPr b="0" lang="fr-FR" sz="4400" spc="-1" strike="noStrike">
                <a:solidFill>
                  <a:srgbClr val="000000"/>
                </a:solidFill>
                <a:latin typeface="Arial"/>
              </a:rPr>
              <a:t>Cliquez pour éditer le format du texte-titre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</a:rPr>
              <a:t>Cliquez pour éditer le format du plan de texte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2800" spc="-1" strike="noStrike">
                <a:solidFill>
                  <a:srgbClr val="000000"/>
                </a:solidFill>
                <a:latin typeface="Arial"/>
              </a:rPr>
              <a:t>Second niveau de plan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400" spc="-1" strike="noStrike">
                <a:solidFill>
                  <a:srgbClr val="000000"/>
                </a:solidFill>
                <a:latin typeface="Arial"/>
              </a:rPr>
              <a:t>Troisième niveau de plan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Quatrième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Cinquième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Sixième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Septième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2.png"/><Relationship Id="rId2" Type="http://schemas.openxmlformats.org/officeDocument/2006/relationships/slideLayout" Target="../slideLayouts/slideLayout1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image" Target="../media/image3.png"/><Relationship Id="rId2" Type="http://schemas.openxmlformats.org/officeDocument/2006/relationships/image" Target="../media/image6.png"/><Relationship Id="rId3" Type="http://schemas.openxmlformats.org/officeDocument/2006/relationships/image" Target="../media/image6.png"/><Relationship Id="rId4" Type="http://schemas.openxmlformats.org/officeDocument/2006/relationships/image" Target="../media/image6.png"/><Relationship Id="rId5" Type="http://schemas.openxmlformats.org/officeDocument/2006/relationships/image" Target="../media/image6.png"/><Relationship Id="rId6" Type="http://schemas.openxmlformats.org/officeDocument/2006/relationships/image" Target="../media/image6.png"/><Relationship Id="rId7" Type="http://schemas.openxmlformats.org/officeDocument/2006/relationships/image" Target="../media/image6.png"/><Relationship Id="rId8" Type="http://schemas.openxmlformats.org/officeDocument/2006/relationships/image" Target="../media/image6.png"/><Relationship Id="rId9" Type="http://schemas.openxmlformats.org/officeDocument/2006/relationships/image" Target="../media/image6.png"/><Relationship Id="rId10" Type="http://schemas.openxmlformats.org/officeDocument/2006/relationships/image" Target="../media/image6.png"/><Relationship Id="rId11" Type="http://schemas.openxmlformats.org/officeDocument/2006/relationships/image" Target="../media/image6.png"/><Relationship Id="rId12" Type="http://schemas.openxmlformats.org/officeDocument/2006/relationships/image" Target="../media/image3.png"/><Relationship Id="rId13" Type="http://schemas.openxmlformats.org/officeDocument/2006/relationships/image" Target="../media/image3.png"/><Relationship Id="rId14" Type="http://schemas.openxmlformats.org/officeDocument/2006/relationships/image" Target="../media/image3.png"/><Relationship Id="rId15" Type="http://schemas.openxmlformats.org/officeDocument/2006/relationships/image" Target="../media/image3.png"/><Relationship Id="rId16" Type="http://schemas.openxmlformats.org/officeDocument/2006/relationships/image" Target="../media/image3.png"/><Relationship Id="rId17" Type="http://schemas.openxmlformats.org/officeDocument/2006/relationships/image" Target="../media/image3.png"/><Relationship Id="rId18" Type="http://schemas.openxmlformats.org/officeDocument/2006/relationships/image" Target="../media/image3.png"/><Relationship Id="rId19" Type="http://schemas.openxmlformats.org/officeDocument/2006/relationships/image" Target="../media/image3.png"/><Relationship Id="rId20" Type="http://schemas.openxmlformats.org/officeDocument/2006/relationships/image" Target="../media/image3.png"/><Relationship Id="rId21" Type="http://schemas.openxmlformats.org/officeDocument/2006/relationships/image" Target="../media/image5.png"/><Relationship Id="rId22" Type="http://schemas.openxmlformats.org/officeDocument/2006/relationships/image" Target="../media/image5.png"/><Relationship Id="rId23" Type="http://schemas.openxmlformats.org/officeDocument/2006/relationships/image" Target="../media/image5.png"/><Relationship Id="rId24" Type="http://schemas.openxmlformats.org/officeDocument/2006/relationships/image" Target="../media/image5.png"/><Relationship Id="rId25" Type="http://schemas.openxmlformats.org/officeDocument/2006/relationships/image" Target="../media/image5.png"/><Relationship Id="rId26" Type="http://schemas.openxmlformats.org/officeDocument/2006/relationships/image" Target="../media/image5.png"/><Relationship Id="rId27" Type="http://schemas.openxmlformats.org/officeDocument/2006/relationships/image" Target="../media/image5.png"/><Relationship Id="rId28" Type="http://schemas.openxmlformats.org/officeDocument/2006/relationships/image" Target="../media/image5.png"/><Relationship Id="rId29" Type="http://schemas.openxmlformats.org/officeDocument/2006/relationships/image" Target="../media/image5.png"/><Relationship Id="rId30" Type="http://schemas.openxmlformats.org/officeDocument/2006/relationships/image" Target="../media/image5.png"/><Relationship Id="rId31" Type="http://schemas.openxmlformats.org/officeDocument/2006/relationships/image" Target="../media/image5.png"/><Relationship Id="rId32" Type="http://schemas.openxmlformats.org/officeDocument/2006/relationships/image" Target="../media/image5.png"/><Relationship Id="rId33" Type="http://schemas.openxmlformats.org/officeDocument/2006/relationships/image" Target="../media/image5.png"/><Relationship Id="rId34" Type="http://schemas.openxmlformats.org/officeDocument/2006/relationships/image" Target="../media/image5.png"/><Relationship Id="rId35" Type="http://schemas.openxmlformats.org/officeDocument/2006/relationships/image" Target="../media/image5.png"/><Relationship Id="rId36" Type="http://schemas.openxmlformats.org/officeDocument/2006/relationships/image" Target="../media/image5.png"/><Relationship Id="rId37" Type="http://schemas.openxmlformats.org/officeDocument/2006/relationships/image" Target="../media/image5.png"/><Relationship Id="rId38" Type="http://schemas.openxmlformats.org/officeDocument/2006/relationships/image" Target="../media/image5.png"/><Relationship Id="rId39" Type="http://schemas.openxmlformats.org/officeDocument/2006/relationships/image" Target="../media/image5.png"/><Relationship Id="rId40" Type="http://schemas.openxmlformats.org/officeDocument/2006/relationships/image" Target="../media/image5.png"/><Relationship Id="rId41" Type="http://schemas.openxmlformats.org/officeDocument/2006/relationships/image" Target="../media/image5.png"/><Relationship Id="rId42" Type="http://schemas.openxmlformats.org/officeDocument/2006/relationships/image" Target="../media/image5.png"/><Relationship Id="rId43" Type="http://schemas.openxmlformats.org/officeDocument/2006/relationships/image" Target="../media/image5.png"/><Relationship Id="rId44" Type="http://schemas.openxmlformats.org/officeDocument/2006/relationships/image" Target="../media/image5.png"/><Relationship Id="rId45" Type="http://schemas.openxmlformats.org/officeDocument/2006/relationships/image" Target="../media/image5.png"/><Relationship Id="rId46" Type="http://schemas.openxmlformats.org/officeDocument/2006/relationships/image" Target="../media/image5.png"/><Relationship Id="rId47" Type="http://schemas.openxmlformats.org/officeDocument/2006/relationships/image" Target="../media/image5.png"/><Relationship Id="rId48" Type="http://schemas.openxmlformats.org/officeDocument/2006/relationships/image" Target="../media/image5.png"/><Relationship Id="rId49" Type="http://schemas.openxmlformats.org/officeDocument/2006/relationships/image" Target="../media/image5.png"/><Relationship Id="rId50" Type="http://schemas.openxmlformats.org/officeDocument/2006/relationships/image" Target="../media/image5.png"/><Relationship Id="rId51" Type="http://schemas.openxmlformats.org/officeDocument/2006/relationships/image" Target="../media/image5.png"/><Relationship Id="rId52" Type="http://schemas.openxmlformats.org/officeDocument/2006/relationships/image" Target="../media/image5.png"/><Relationship Id="rId53" Type="http://schemas.openxmlformats.org/officeDocument/2006/relationships/image" Target="../media/image5.png"/><Relationship Id="rId54" Type="http://schemas.openxmlformats.org/officeDocument/2006/relationships/image" Target="../media/image5.png"/><Relationship Id="rId55" Type="http://schemas.openxmlformats.org/officeDocument/2006/relationships/image" Target="../media/image5.png"/><Relationship Id="rId56" Type="http://schemas.openxmlformats.org/officeDocument/2006/relationships/image" Target="../media/image5.png"/><Relationship Id="rId57" Type="http://schemas.openxmlformats.org/officeDocument/2006/relationships/image" Target="../media/image5.png"/><Relationship Id="rId58" Type="http://schemas.openxmlformats.org/officeDocument/2006/relationships/image" Target="../media/image5.png"/><Relationship Id="rId59" Type="http://schemas.openxmlformats.org/officeDocument/2006/relationships/image" Target="../media/image5.png"/><Relationship Id="rId60" Type="http://schemas.openxmlformats.org/officeDocument/2006/relationships/image" Target="../media/image5.png"/><Relationship Id="rId61" Type="http://schemas.openxmlformats.org/officeDocument/2006/relationships/image" Target="../media/image5.png"/><Relationship Id="rId62" Type="http://schemas.openxmlformats.org/officeDocument/2006/relationships/image" Target="../media/image5.png"/><Relationship Id="rId63" Type="http://schemas.openxmlformats.org/officeDocument/2006/relationships/image" Target="../media/image5.png"/><Relationship Id="rId64" Type="http://schemas.openxmlformats.org/officeDocument/2006/relationships/image" Target="../media/image5.png"/><Relationship Id="rId65" Type="http://schemas.openxmlformats.org/officeDocument/2006/relationships/image" Target="../media/image5.png"/><Relationship Id="rId66" Type="http://schemas.openxmlformats.org/officeDocument/2006/relationships/image" Target="../media/image5.png"/><Relationship Id="rId67" Type="http://schemas.openxmlformats.org/officeDocument/2006/relationships/image" Target="../media/image5.png"/><Relationship Id="rId68" Type="http://schemas.openxmlformats.org/officeDocument/2006/relationships/image" Target="../media/image5.png"/><Relationship Id="rId69" Type="http://schemas.openxmlformats.org/officeDocument/2006/relationships/image" Target="../media/image5.png"/><Relationship Id="rId70" Type="http://schemas.openxmlformats.org/officeDocument/2006/relationships/image" Target="../media/image5.png"/><Relationship Id="rId71" Type="http://schemas.openxmlformats.org/officeDocument/2006/relationships/image" Target="../media/image5.png"/><Relationship Id="rId72" Type="http://schemas.openxmlformats.org/officeDocument/2006/relationships/image" Target="../media/image5.png"/><Relationship Id="rId73" Type="http://schemas.openxmlformats.org/officeDocument/2006/relationships/image" Target="../media/image5.png"/><Relationship Id="rId74" Type="http://schemas.openxmlformats.org/officeDocument/2006/relationships/image" Target="../media/image5.png"/><Relationship Id="rId75" Type="http://schemas.openxmlformats.org/officeDocument/2006/relationships/image" Target="../media/image5.png"/><Relationship Id="rId76" Type="http://schemas.openxmlformats.org/officeDocument/2006/relationships/image" Target="../media/image5.png"/><Relationship Id="rId77" Type="http://schemas.openxmlformats.org/officeDocument/2006/relationships/image" Target="../media/image5.png"/><Relationship Id="rId78" Type="http://schemas.openxmlformats.org/officeDocument/2006/relationships/image" Target="../media/image5.png"/><Relationship Id="rId79" Type="http://schemas.openxmlformats.org/officeDocument/2006/relationships/image" Target="../media/image5.png"/><Relationship Id="rId80" Type="http://schemas.openxmlformats.org/officeDocument/2006/relationships/image" Target="../media/image5.png"/><Relationship Id="rId81" Type="http://schemas.openxmlformats.org/officeDocument/2006/relationships/image" Target="../media/image5.png"/><Relationship Id="rId82" Type="http://schemas.openxmlformats.org/officeDocument/2006/relationships/image" Target="../media/image5.png"/><Relationship Id="rId83" Type="http://schemas.openxmlformats.org/officeDocument/2006/relationships/image" Target="../media/image5.png"/><Relationship Id="rId84" Type="http://schemas.openxmlformats.org/officeDocument/2006/relationships/image" Target="../media/image5.png"/><Relationship Id="rId85" Type="http://schemas.openxmlformats.org/officeDocument/2006/relationships/image" Target="../media/image5.png"/><Relationship Id="rId86" Type="http://schemas.openxmlformats.org/officeDocument/2006/relationships/image" Target="../media/image5.png"/><Relationship Id="rId87" Type="http://schemas.openxmlformats.org/officeDocument/2006/relationships/image" Target="../media/image5.png"/><Relationship Id="rId88" Type="http://schemas.openxmlformats.org/officeDocument/2006/relationships/image" Target="../media/image5.png"/><Relationship Id="rId89" Type="http://schemas.openxmlformats.org/officeDocument/2006/relationships/image" Target="../media/image5.png"/><Relationship Id="rId90" Type="http://schemas.openxmlformats.org/officeDocument/2006/relationships/image" Target="../media/image5.png"/><Relationship Id="rId91" Type="http://schemas.openxmlformats.org/officeDocument/2006/relationships/image" Target="../media/image5.png"/><Relationship Id="rId92" Type="http://schemas.openxmlformats.org/officeDocument/2006/relationships/image" Target="../media/image5.png"/><Relationship Id="rId93" Type="http://schemas.openxmlformats.org/officeDocument/2006/relationships/image" Target="../media/image5.png"/><Relationship Id="rId94" Type="http://schemas.openxmlformats.org/officeDocument/2006/relationships/image" Target="../media/image5.png"/><Relationship Id="rId95" Type="http://schemas.openxmlformats.org/officeDocument/2006/relationships/image" Target="../media/image5.png"/><Relationship Id="rId96" Type="http://schemas.openxmlformats.org/officeDocument/2006/relationships/image" Target="../media/image5.png"/><Relationship Id="rId97" Type="http://schemas.openxmlformats.org/officeDocument/2006/relationships/image" Target="../media/image5.png"/><Relationship Id="rId98" Type="http://schemas.openxmlformats.org/officeDocument/2006/relationships/image" Target="../media/image5.png"/><Relationship Id="rId99" Type="http://schemas.openxmlformats.org/officeDocument/2006/relationships/image" Target="../media/image5.png"/><Relationship Id="rId100" Type="http://schemas.openxmlformats.org/officeDocument/2006/relationships/image" Target="../media/image5.png"/><Relationship Id="rId101" Type="http://schemas.openxmlformats.org/officeDocument/2006/relationships/image" Target="../media/image5.png"/><Relationship Id="rId102" Type="http://schemas.openxmlformats.org/officeDocument/2006/relationships/image" Target="../media/image5.png"/><Relationship Id="rId103" Type="http://schemas.openxmlformats.org/officeDocument/2006/relationships/image" Target="../media/image5.png"/><Relationship Id="rId104" Type="http://schemas.openxmlformats.org/officeDocument/2006/relationships/image" Target="../media/image5.png"/><Relationship Id="rId105" Type="http://schemas.openxmlformats.org/officeDocument/2006/relationships/image" Target="../media/image5.png"/><Relationship Id="rId106" Type="http://schemas.openxmlformats.org/officeDocument/2006/relationships/image" Target="../media/image5.png"/><Relationship Id="rId107" Type="http://schemas.openxmlformats.org/officeDocument/2006/relationships/image" Target="../media/image5.png"/><Relationship Id="rId108" Type="http://schemas.openxmlformats.org/officeDocument/2006/relationships/image" Target="../media/image5.png"/><Relationship Id="rId109" Type="http://schemas.openxmlformats.org/officeDocument/2006/relationships/image" Target="../media/image5.png"/><Relationship Id="rId110" Type="http://schemas.openxmlformats.org/officeDocument/2006/relationships/image" Target="../media/image5.png"/><Relationship Id="rId111" Type="http://schemas.openxmlformats.org/officeDocument/2006/relationships/image" Target="../media/image5.png"/><Relationship Id="rId112" Type="http://schemas.openxmlformats.org/officeDocument/2006/relationships/image" Target="../media/image5.png"/><Relationship Id="rId113" Type="http://schemas.openxmlformats.org/officeDocument/2006/relationships/image" Target="../media/image5.png"/><Relationship Id="rId114" Type="http://schemas.openxmlformats.org/officeDocument/2006/relationships/image" Target="../media/image5.png"/><Relationship Id="rId115" Type="http://schemas.openxmlformats.org/officeDocument/2006/relationships/image" Target="../media/image5.png"/><Relationship Id="rId116" Type="http://schemas.openxmlformats.org/officeDocument/2006/relationships/image" Target="../media/image5.png"/><Relationship Id="rId117" Type="http://schemas.openxmlformats.org/officeDocument/2006/relationships/image" Target="../media/image5.png"/><Relationship Id="rId118" Type="http://schemas.openxmlformats.org/officeDocument/2006/relationships/image" Target="../media/image5.png"/><Relationship Id="rId119" Type="http://schemas.openxmlformats.org/officeDocument/2006/relationships/image" Target="../media/image5.png"/><Relationship Id="rId120" Type="http://schemas.openxmlformats.org/officeDocument/2006/relationships/image" Target="../media/image5.png"/><Relationship Id="rId121" Type="http://schemas.openxmlformats.org/officeDocument/2006/relationships/slideLayout" Target="../slideLayouts/slideLayout1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image" Target="../media/image6.png"/><Relationship Id="rId2" Type="http://schemas.openxmlformats.org/officeDocument/2006/relationships/image" Target="../media/image6.png"/><Relationship Id="rId3" Type="http://schemas.openxmlformats.org/officeDocument/2006/relationships/image" Target="../media/image6.png"/><Relationship Id="rId4" Type="http://schemas.openxmlformats.org/officeDocument/2006/relationships/image" Target="../media/image6.png"/><Relationship Id="rId5" Type="http://schemas.openxmlformats.org/officeDocument/2006/relationships/image" Target="../media/image6.png"/><Relationship Id="rId6" Type="http://schemas.openxmlformats.org/officeDocument/2006/relationships/image" Target="../media/image6.png"/><Relationship Id="rId7" Type="http://schemas.openxmlformats.org/officeDocument/2006/relationships/image" Target="../media/image6.png"/><Relationship Id="rId8" Type="http://schemas.openxmlformats.org/officeDocument/2006/relationships/image" Target="../media/image6.png"/><Relationship Id="rId9" Type="http://schemas.openxmlformats.org/officeDocument/2006/relationships/image" Target="../media/image6.png"/><Relationship Id="rId10" Type="http://schemas.openxmlformats.org/officeDocument/2006/relationships/image" Target="../media/image6.png"/><Relationship Id="rId11" Type="http://schemas.openxmlformats.org/officeDocument/2006/relationships/image" Target="../media/image3.png"/><Relationship Id="rId12" Type="http://schemas.openxmlformats.org/officeDocument/2006/relationships/image" Target="../media/image3.png"/><Relationship Id="rId13" Type="http://schemas.openxmlformats.org/officeDocument/2006/relationships/image" Target="../media/image5.png"/><Relationship Id="rId14" Type="http://schemas.openxmlformats.org/officeDocument/2006/relationships/image" Target="../media/image5.png"/><Relationship Id="rId15" Type="http://schemas.openxmlformats.org/officeDocument/2006/relationships/image" Target="../media/image5.png"/><Relationship Id="rId16" Type="http://schemas.openxmlformats.org/officeDocument/2006/relationships/image" Target="../media/image5.png"/><Relationship Id="rId17" Type="http://schemas.openxmlformats.org/officeDocument/2006/relationships/image" Target="../media/image4.png"/><Relationship Id="rId18" Type="http://schemas.openxmlformats.org/officeDocument/2006/relationships/image" Target="../media/image4.png"/><Relationship Id="rId19" Type="http://schemas.openxmlformats.org/officeDocument/2006/relationships/slideLayout" Target="../slideLayouts/slideLayout1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image" Target="../media/image6.png"/><Relationship Id="rId2" Type="http://schemas.openxmlformats.org/officeDocument/2006/relationships/image" Target="../media/image6.png"/><Relationship Id="rId3" Type="http://schemas.openxmlformats.org/officeDocument/2006/relationships/image" Target="../media/image6.png"/><Relationship Id="rId4" Type="http://schemas.openxmlformats.org/officeDocument/2006/relationships/image" Target="../media/image6.png"/><Relationship Id="rId5" Type="http://schemas.openxmlformats.org/officeDocument/2006/relationships/image" Target="../media/image6.png"/><Relationship Id="rId6" Type="http://schemas.openxmlformats.org/officeDocument/2006/relationships/image" Target="../media/image6.png"/><Relationship Id="rId7" Type="http://schemas.openxmlformats.org/officeDocument/2006/relationships/image" Target="../media/image6.png"/><Relationship Id="rId8" Type="http://schemas.openxmlformats.org/officeDocument/2006/relationships/image" Target="../media/image6.png"/><Relationship Id="rId9" Type="http://schemas.openxmlformats.org/officeDocument/2006/relationships/image" Target="../media/image6.png"/><Relationship Id="rId10" Type="http://schemas.openxmlformats.org/officeDocument/2006/relationships/image" Target="../media/image6.png"/><Relationship Id="rId11" Type="http://schemas.openxmlformats.org/officeDocument/2006/relationships/image" Target="../media/image3.png"/><Relationship Id="rId12" Type="http://schemas.openxmlformats.org/officeDocument/2006/relationships/image" Target="../media/image3.png"/><Relationship Id="rId13" Type="http://schemas.openxmlformats.org/officeDocument/2006/relationships/image" Target="../media/image5.png"/><Relationship Id="rId14" Type="http://schemas.openxmlformats.org/officeDocument/2006/relationships/image" Target="../media/image5.png"/><Relationship Id="rId15" Type="http://schemas.openxmlformats.org/officeDocument/2006/relationships/image" Target="../media/image5.png"/><Relationship Id="rId16" Type="http://schemas.openxmlformats.org/officeDocument/2006/relationships/image" Target="../media/image5.png"/><Relationship Id="rId17" Type="http://schemas.openxmlformats.org/officeDocument/2006/relationships/image" Target="../media/image4.png"/><Relationship Id="rId18" Type="http://schemas.openxmlformats.org/officeDocument/2006/relationships/image" Target="../media/image4.png"/><Relationship Id="rId19" Type="http://schemas.openxmlformats.org/officeDocument/2006/relationships/slideLayout" Target="../slideLayouts/slideLayout1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3.png"/><Relationship Id="rId2" Type="http://schemas.openxmlformats.org/officeDocument/2006/relationships/image" Target="../media/image4.png"/><Relationship Id="rId3" Type="http://schemas.openxmlformats.org/officeDocument/2006/relationships/image" Target="../media/image5.png"/><Relationship Id="rId4" Type="http://schemas.openxmlformats.org/officeDocument/2006/relationships/image" Target="../media/image3.png"/><Relationship Id="rId5" Type="http://schemas.openxmlformats.org/officeDocument/2006/relationships/image" Target="../media/image3.png"/><Relationship Id="rId6" Type="http://schemas.openxmlformats.org/officeDocument/2006/relationships/image" Target="../media/image5.png"/><Relationship Id="rId7" Type="http://schemas.openxmlformats.org/officeDocument/2006/relationships/image" Target="../media/image4.png"/><Relationship Id="rId8" Type="http://schemas.openxmlformats.org/officeDocument/2006/relationships/image" Target="../media/image4.png"/><Relationship Id="rId9" Type="http://schemas.openxmlformats.org/officeDocument/2006/relationships/image" Target="../media/image4.png"/><Relationship Id="rId10" Type="http://schemas.openxmlformats.org/officeDocument/2006/relationships/image" Target="../media/image5.png"/><Relationship Id="rId11" Type="http://schemas.openxmlformats.org/officeDocument/2006/relationships/image" Target="../media/image5.png"/><Relationship Id="rId12" Type="http://schemas.openxmlformats.org/officeDocument/2006/relationships/image" Target="../media/image4.png"/><Relationship Id="rId13" Type="http://schemas.openxmlformats.org/officeDocument/2006/relationships/image" Target="../media/image3.png"/><Relationship Id="rId14" Type="http://schemas.openxmlformats.org/officeDocument/2006/relationships/image" Target="../media/image3.png"/><Relationship Id="rId15" Type="http://schemas.openxmlformats.org/officeDocument/2006/relationships/image" Target="../media/image3.png"/><Relationship Id="rId16" Type="http://schemas.openxmlformats.org/officeDocument/2006/relationships/image" Target="../media/image3.png"/><Relationship Id="rId17" Type="http://schemas.openxmlformats.org/officeDocument/2006/relationships/image" Target="../media/image3.png"/><Relationship Id="rId18" Type="http://schemas.openxmlformats.org/officeDocument/2006/relationships/image" Target="../media/image3.png"/><Relationship Id="rId19" Type="http://schemas.openxmlformats.org/officeDocument/2006/relationships/image" Target="../media/image5.png"/><Relationship Id="rId20" Type="http://schemas.openxmlformats.org/officeDocument/2006/relationships/image" Target="../media/image5.png"/><Relationship Id="rId21" Type="http://schemas.openxmlformats.org/officeDocument/2006/relationships/image" Target="../media/image5.png"/><Relationship Id="rId22" Type="http://schemas.openxmlformats.org/officeDocument/2006/relationships/image" Target="../media/image5.png"/><Relationship Id="rId23" Type="http://schemas.openxmlformats.org/officeDocument/2006/relationships/image" Target="../media/image5.png"/><Relationship Id="rId24" Type="http://schemas.openxmlformats.org/officeDocument/2006/relationships/image" Target="../media/image4.png"/><Relationship Id="rId25" Type="http://schemas.openxmlformats.org/officeDocument/2006/relationships/image" Target="../media/image4.png"/><Relationship Id="rId26" Type="http://schemas.openxmlformats.org/officeDocument/2006/relationships/image" Target="../media/image4.png"/><Relationship Id="rId27" Type="http://schemas.openxmlformats.org/officeDocument/2006/relationships/image" Target="../media/image4.png"/><Relationship Id="rId28" Type="http://schemas.openxmlformats.org/officeDocument/2006/relationships/slideLayout" Target="../slideLayouts/slideLayout1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image" Target="../media/image3.png"/><Relationship Id="rId2" Type="http://schemas.openxmlformats.org/officeDocument/2006/relationships/image" Target="../media/image4.png"/><Relationship Id="rId3" Type="http://schemas.openxmlformats.org/officeDocument/2006/relationships/image" Target="../media/image5.png"/><Relationship Id="rId4" Type="http://schemas.openxmlformats.org/officeDocument/2006/relationships/image" Target="../media/image3.png"/><Relationship Id="rId5" Type="http://schemas.openxmlformats.org/officeDocument/2006/relationships/image" Target="../media/image3.png"/><Relationship Id="rId6" Type="http://schemas.openxmlformats.org/officeDocument/2006/relationships/image" Target="../media/image5.png"/><Relationship Id="rId7" Type="http://schemas.openxmlformats.org/officeDocument/2006/relationships/image" Target="../media/image4.png"/><Relationship Id="rId8" Type="http://schemas.openxmlformats.org/officeDocument/2006/relationships/image" Target="../media/image4.png"/><Relationship Id="rId9" Type="http://schemas.openxmlformats.org/officeDocument/2006/relationships/image" Target="../media/image4.png"/><Relationship Id="rId10" Type="http://schemas.openxmlformats.org/officeDocument/2006/relationships/image" Target="../media/image5.png"/><Relationship Id="rId11" Type="http://schemas.openxmlformats.org/officeDocument/2006/relationships/image" Target="../media/image5.png"/><Relationship Id="rId12" Type="http://schemas.openxmlformats.org/officeDocument/2006/relationships/image" Target="../media/image4.png"/><Relationship Id="rId13" Type="http://schemas.openxmlformats.org/officeDocument/2006/relationships/image" Target="../media/image3.png"/><Relationship Id="rId14" Type="http://schemas.openxmlformats.org/officeDocument/2006/relationships/image" Target="../media/image3.png"/><Relationship Id="rId15" Type="http://schemas.openxmlformats.org/officeDocument/2006/relationships/image" Target="../media/image3.png"/><Relationship Id="rId16" Type="http://schemas.openxmlformats.org/officeDocument/2006/relationships/image" Target="../media/image3.png"/><Relationship Id="rId17" Type="http://schemas.openxmlformats.org/officeDocument/2006/relationships/image" Target="../media/image3.png"/><Relationship Id="rId18" Type="http://schemas.openxmlformats.org/officeDocument/2006/relationships/image" Target="../media/image3.png"/><Relationship Id="rId19" Type="http://schemas.openxmlformats.org/officeDocument/2006/relationships/image" Target="../media/image5.png"/><Relationship Id="rId20" Type="http://schemas.openxmlformats.org/officeDocument/2006/relationships/image" Target="../media/image5.png"/><Relationship Id="rId21" Type="http://schemas.openxmlformats.org/officeDocument/2006/relationships/image" Target="../media/image5.png"/><Relationship Id="rId22" Type="http://schemas.openxmlformats.org/officeDocument/2006/relationships/image" Target="../media/image5.png"/><Relationship Id="rId23" Type="http://schemas.openxmlformats.org/officeDocument/2006/relationships/image" Target="../media/image5.png"/><Relationship Id="rId24" Type="http://schemas.openxmlformats.org/officeDocument/2006/relationships/image" Target="../media/image4.png"/><Relationship Id="rId25" Type="http://schemas.openxmlformats.org/officeDocument/2006/relationships/image" Target="../media/image4.png"/><Relationship Id="rId26" Type="http://schemas.openxmlformats.org/officeDocument/2006/relationships/image" Target="../media/image4.png"/><Relationship Id="rId27" Type="http://schemas.openxmlformats.org/officeDocument/2006/relationships/image" Target="../media/image4.png"/><Relationship Id="rId28" Type="http://schemas.openxmlformats.org/officeDocument/2006/relationships/slideLayout" Target="../slideLayouts/slideLayout1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image" Target="../media/image3.png"/><Relationship Id="rId2" Type="http://schemas.openxmlformats.org/officeDocument/2006/relationships/image" Target="../media/image4.png"/><Relationship Id="rId3" Type="http://schemas.openxmlformats.org/officeDocument/2006/relationships/image" Target="../media/image5.png"/><Relationship Id="rId4" Type="http://schemas.openxmlformats.org/officeDocument/2006/relationships/image" Target="../media/image3.png"/><Relationship Id="rId5" Type="http://schemas.openxmlformats.org/officeDocument/2006/relationships/image" Target="../media/image3.png"/><Relationship Id="rId6" Type="http://schemas.openxmlformats.org/officeDocument/2006/relationships/image" Target="../media/image5.png"/><Relationship Id="rId7" Type="http://schemas.openxmlformats.org/officeDocument/2006/relationships/image" Target="../media/image4.png"/><Relationship Id="rId8" Type="http://schemas.openxmlformats.org/officeDocument/2006/relationships/image" Target="../media/image4.png"/><Relationship Id="rId9" Type="http://schemas.openxmlformats.org/officeDocument/2006/relationships/image" Target="../media/image4.png"/><Relationship Id="rId10" Type="http://schemas.openxmlformats.org/officeDocument/2006/relationships/image" Target="../media/image5.png"/><Relationship Id="rId11" Type="http://schemas.openxmlformats.org/officeDocument/2006/relationships/image" Target="../media/image5.png"/><Relationship Id="rId12" Type="http://schemas.openxmlformats.org/officeDocument/2006/relationships/image" Target="../media/image4.png"/><Relationship Id="rId13" Type="http://schemas.openxmlformats.org/officeDocument/2006/relationships/image" Target="../media/image3.png"/><Relationship Id="rId14" Type="http://schemas.openxmlformats.org/officeDocument/2006/relationships/image" Target="../media/image3.png"/><Relationship Id="rId15" Type="http://schemas.openxmlformats.org/officeDocument/2006/relationships/image" Target="../media/image3.png"/><Relationship Id="rId16" Type="http://schemas.openxmlformats.org/officeDocument/2006/relationships/image" Target="../media/image3.png"/><Relationship Id="rId17" Type="http://schemas.openxmlformats.org/officeDocument/2006/relationships/image" Target="../media/image3.png"/><Relationship Id="rId18" Type="http://schemas.openxmlformats.org/officeDocument/2006/relationships/image" Target="../media/image3.png"/><Relationship Id="rId19" Type="http://schemas.openxmlformats.org/officeDocument/2006/relationships/image" Target="../media/image5.png"/><Relationship Id="rId20" Type="http://schemas.openxmlformats.org/officeDocument/2006/relationships/image" Target="../media/image5.png"/><Relationship Id="rId21" Type="http://schemas.openxmlformats.org/officeDocument/2006/relationships/image" Target="../media/image5.png"/><Relationship Id="rId22" Type="http://schemas.openxmlformats.org/officeDocument/2006/relationships/image" Target="../media/image5.png"/><Relationship Id="rId23" Type="http://schemas.openxmlformats.org/officeDocument/2006/relationships/image" Target="../media/image5.png"/><Relationship Id="rId24" Type="http://schemas.openxmlformats.org/officeDocument/2006/relationships/image" Target="../media/image4.png"/><Relationship Id="rId25" Type="http://schemas.openxmlformats.org/officeDocument/2006/relationships/image" Target="../media/image4.png"/><Relationship Id="rId26" Type="http://schemas.openxmlformats.org/officeDocument/2006/relationships/image" Target="../media/image4.png"/><Relationship Id="rId27" Type="http://schemas.openxmlformats.org/officeDocument/2006/relationships/image" Target="../media/image4.png"/><Relationship Id="rId28" Type="http://schemas.openxmlformats.org/officeDocument/2006/relationships/image" Target="../media/image4.png"/><Relationship Id="rId29" Type="http://schemas.openxmlformats.org/officeDocument/2006/relationships/slideLayout" Target="../slideLayouts/slideLayout1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image" Target="../media/image3.png"/><Relationship Id="rId2" Type="http://schemas.openxmlformats.org/officeDocument/2006/relationships/image" Target="../media/image4.png"/><Relationship Id="rId3" Type="http://schemas.openxmlformats.org/officeDocument/2006/relationships/image" Target="../media/image5.png"/><Relationship Id="rId4" Type="http://schemas.openxmlformats.org/officeDocument/2006/relationships/image" Target="../media/image3.png"/><Relationship Id="rId5" Type="http://schemas.openxmlformats.org/officeDocument/2006/relationships/image" Target="../media/image3.png"/><Relationship Id="rId6" Type="http://schemas.openxmlformats.org/officeDocument/2006/relationships/image" Target="../media/image5.png"/><Relationship Id="rId7" Type="http://schemas.openxmlformats.org/officeDocument/2006/relationships/image" Target="../media/image4.png"/><Relationship Id="rId8" Type="http://schemas.openxmlformats.org/officeDocument/2006/relationships/image" Target="../media/image4.png"/><Relationship Id="rId9" Type="http://schemas.openxmlformats.org/officeDocument/2006/relationships/image" Target="../media/image4.png"/><Relationship Id="rId10" Type="http://schemas.openxmlformats.org/officeDocument/2006/relationships/image" Target="../media/image5.png"/><Relationship Id="rId11" Type="http://schemas.openxmlformats.org/officeDocument/2006/relationships/image" Target="../media/image5.png"/><Relationship Id="rId12" Type="http://schemas.openxmlformats.org/officeDocument/2006/relationships/image" Target="../media/image4.png"/><Relationship Id="rId13" Type="http://schemas.openxmlformats.org/officeDocument/2006/relationships/image" Target="../media/image3.png"/><Relationship Id="rId14" Type="http://schemas.openxmlformats.org/officeDocument/2006/relationships/image" Target="../media/image3.png"/><Relationship Id="rId15" Type="http://schemas.openxmlformats.org/officeDocument/2006/relationships/image" Target="../media/image3.png"/><Relationship Id="rId16" Type="http://schemas.openxmlformats.org/officeDocument/2006/relationships/image" Target="../media/image3.png"/><Relationship Id="rId17" Type="http://schemas.openxmlformats.org/officeDocument/2006/relationships/image" Target="../media/image3.png"/><Relationship Id="rId18" Type="http://schemas.openxmlformats.org/officeDocument/2006/relationships/image" Target="../media/image3.png"/><Relationship Id="rId19" Type="http://schemas.openxmlformats.org/officeDocument/2006/relationships/image" Target="../media/image5.png"/><Relationship Id="rId20" Type="http://schemas.openxmlformats.org/officeDocument/2006/relationships/image" Target="../media/image5.png"/><Relationship Id="rId21" Type="http://schemas.openxmlformats.org/officeDocument/2006/relationships/image" Target="../media/image5.png"/><Relationship Id="rId22" Type="http://schemas.openxmlformats.org/officeDocument/2006/relationships/image" Target="../media/image5.png"/><Relationship Id="rId23" Type="http://schemas.openxmlformats.org/officeDocument/2006/relationships/image" Target="../media/image5.png"/><Relationship Id="rId24" Type="http://schemas.openxmlformats.org/officeDocument/2006/relationships/image" Target="../media/image4.png"/><Relationship Id="rId25" Type="http://schemas.openxmlformats.org/officeDocument/2006/relationships/image" Target="../media/image4.png"/><Relationship Id="rId26" Type="http://schemas.openxmlformats.org/officeDocument/2006/relationships/image" Target="../media/image4.png"/><Relationship Id="rId27" Type="http://schemas.openxmlformats.org/officeDocument/2006/relationships/image" Target="../media/image4.png"/><Relationship Id="rId28" Type="http://schemas.openxmlformats.org/officeDocument/2006/relationships/image" Target="../media/image4.png"/><Relationship Id="rId29" Type="http://schemas.openxmlformats.org/officeDocument/2006/relationships/image" Target="../media/image5.png"/><Relationship Id="rId30" Type="http://schemas.openxmlformats.org/officeDocument/2006/relationships/slideLayout" Target="../slideLayouts/slideLayout1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image" Target="../media/image3.png"/><Relationship Id="rId2" Type="http://schemas.openxmlformats.org/officeDocument/2006/relationships/image" Target="../media/image5.png"/><Relationship Id="rId3" Type="http://schemas.openxmlformats.org/officeDocument/2006/relationships/image" Target="../media/image3.png"/><Relationship Id="rId4" Type="http://schemas.openxmlformats.org/officeDocument/2006/relationships/image" Target="../media/image3.png"/><Relationship Id="rId5" Type="http://schemas.openxmlformats.org/officeDocument/2006/relationships/image" Target="../media/image5.png"/><Relationship Id="rId6" Type="http://schemas.openxmlformats.org/officeDocument/2006/relationships/image" Target="../media/image5.png"/><Relationship Id="rId7" Type="http://schemas.openxmlformats.org/officeDocument/2006/relationships/image" Target="../media/image5.png"/><Relationship Id="rId8" Type="http://schemas.openxmlformats.org/officeDocument/2006/relationships/image" Target="../media/image3.png"/><Relationship Id="rId9" Type="http://schemas.openxmlformats.org/officeDocument/2006/relationships/image" Target="../media/image3.png"/><Relationship Id="rId10" Type="http://schemas.openxmlformats.org/officeDocument/2006/relationships/image" Target="../media/image3.png"/><Relationship Id="rId11" Type="http://schemas.openxmlformats.org/officeDocument/2006/relationships/image" Target="../media/image3.png"/><Relationship Id="rId12" Type="http://schemas.openxmlformats.org/officeDocument/2006/relationships/image" Target="../media/image3.png"/><Relationship Id="rId13" Type="http://schemas.openxmlformats.org/officeDocument/2006/relationships/image" Target="../media/image3.png"/><Relationship Id="rId14" Type="http://schemas.openxmlformats.org/officeDocument/2006/relationships/image" Target="../media/image5.png"/><Relationship Id="rId15" Type="http://schemas.openxmlformats.org/officeDocument/2006/relationships/image" Target="../media/image5.png"/><Relationship Id="rId16" Type="http://schemas.openxmlformats.org/officeDocument/2006/relationships/image" Target="../media/image5.png"/><Relationship Id="rId17" Type="http://schemas.openxmlformats.org/officeDocument/2006/relationships/image" Target="../media/image5.png"/><Relationship Id="rId18" Type="http://schemas.openxmlformats.org/officeDocument/2006/relationships/image" Target="../media/image5.png"/><Relationship Id="rId19" Type="http://schemas.openxmlformats.org/officeDocument/2006/relationships/image" Target="../media/image5.png"/><Relationship Id="rId20" Type="http://schemas.openxmlformats.org/officeDocument/2006/relationships/image" Target="../media/image3.png"/><Relationship Id="rId21" Type="http://schemas.openxmlformats.org/officeDocument/2006/relationships/slideLayout" Target="../slideLayouts/slideLayout1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image" Target="../media/image3.png"/><Relationship Id="rId2" Type="http://schemas.openxmlformats.org/officeDocument/2006/relationships/image" Target="../media/image3.png"/><Relationship Id="rId3" Type="http://schemas.openxmlformats.org/officeDocument/2006/relationships/image" Target="../media/image3.png"/><Relationship Id="rId4" Type="http://schemas.openxmlformats.org/officeDocument/2006/relationships/image" Target="../media/image3.png"/><Relationship Id="rId5" Type="http://schemas.openxmlformats.org/officeDocument/2006/relationships/image" Target="../media/image3.png"/><Relationship Id="rId6" Type="http://schemas.openxmlformats.org/officeDocument/2006/relationships/image" Target="../media/image3.png"/><Relationship Id="rId7" Type="http://schemas.openxmlformats.org/officeDocument/2006/relationships/image" Target="../media/image3.png"/><Relationship Id="rId8" Type="http://schemas.openxmlformats.org/officeDocument/2006/relationships/image" Target="../media/image3.png"/><Relationship Id="rId9" Type="http://schemas.openxmlformats.org/officeDocument/2006/relationships/image" Target="../media/image3.png"/><Relationship Id="rId10" Type="http://schemas.openxmlformats.org/officeDocument/2006/relationships/image" Target="../media/image3.png"/><Relationship Id="rId11" Type="http://schemas.openxmlformats.org/officeDocument/2006/relationships/image" Target="../media/image3.png"/><Relationship Id="rId12" Type="http://schemas.openxmlformats.org/officeDocument/2006/relationships/image" Target="../media/image3.png"/><Relationship Id="rId13" Type="http://schemas.openxmlformats.org/officeDocument/2006/relationships/image" Target="../media/image3.png"/><Relationship Id="rId14" Type="http://schemas.openxmlformats.org/officeDocument/2006/relationships/image" Target="../media/image3.png"/><Relationship Id="rId15" Type="http://schemas.openxmlformats.org/officeDocument/2006/relationships/image" Target="../media/image3.png"/><Relationship Id="rId16" Type="http://schemas.openxmlformats.org/officeDocument/2006/relationships/image" Target="../media/image3.png"/><Relationship Id="rId17" Type="http://schemas.openxmlformats.org/officeDocument/2006/relationships/image" Target="../media/image3.png"/><Relationship Id="rId18" Type="http://schemas.openxmlformats.org/officeDocument/2006/relationships/image" Target="../media/image3.png"/><Relationship Id="rId19" Type="http://schemas.openxmlformats.org/officeDocument/2006/relationships/image" Target="../media/image3.png"/><Relationship Id="rId20" Type="http://schemas.openxmlformats.org/officeDocument/2006/relationships/image" Target="../media/image3.png"/><Relationship Id="rId21" Type="http://schemas.openxmlformats.org/officeDocument/2006/relationships/slideLayout" Target="../slideLayouts/slideLayout1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PlaceHolder 1"/>
          <p:cNvSpPr>
            <a:spLocks noGrp="1"/>
          </p:cNvSpPr>
          <p:nvPr>
            <p:ph type="title"/>
          </p:nvPr>
        </p:nvSpPr>
        <p:spPr>
          <a:xfrm>
            <a:off x="91080" y="367920"/>
            <a:ext cx="8383680" cy="5407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/>
          </a:bodyPr>
          <a:p>
            <a:pPr indent="0" algn="ctr">
              <a:buNone/>
            </a:pP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3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120" cy="3672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>
              <a:spcBef>
                <a:spcPts val="1417"/>
              </a:spcBef>
              <a:buNone/>
            </a:pP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4" name="Rectangle 5"/>
          <p:cNvSpPr/>
          <p:nvPr/>
        </p:nvSpPr>
        <p:spPr>
          <a:xfrm>
            <a:off x="0" y="316080"/>
            <a:ext cx="9143280" cy="665532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  <p:pic>
        <p:nvPicPr>
          <p:cNvPr id="45" name="Image 4" descr=""/>
          <p:cNvPicPr/>
          <p:nvPr/>
        </p:nvPicPr>
        <p:blipFill>
          <a:blip r:embed="rId1"/>
          <a:stretch/>
        </p:blipFill>
        <p:spPr>
          <a:xfrm>
            <a:off x="3654360" y="253080"/>
            <a:ext cx="1834560" cy="1329480"/>
          </a:xfrm>
          <a:prstGeom prst="rect">
            <a:avLst/>
          </a:prstGeom>
          <a:ln w="0">
            <a:noFill/>
          </a:ln>
        </p:spPr>
      </p:pic>
      <p:sp>
        <p:nvSpPr>
          <p:cNvPr id="46" name="ZoneTexte 3"/>
          <p:cNvSpPr/>
          <p:nvPr/>
        </p:nvSpPr>
        <p:spPr>
          <a:xfrm>
            <a:off x="2376000" y="2593440"/>
            <a:ext cx="5015880" cy="1978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  <a:p>
            <a:pPr marL="457200" indent="-457200">
              <a:lnSpc>
                <a:spcPct val="100000"/>
              </a:lnSpc>
              <a:buClr>
                <a:srgbClr val="ffffff"/>
              </a:buClr>
              <a:buFont typeface="Wingdings" charset="2"/>
              <a:buChar char=""/>
            </a:pPr>
            <a:r>
              <a:rPr b="1" lang="fr-FR" sz="3200" spc="-1" strike="noStrike">
                <a:solidFill>
                  <a:srgbClr val="ffffff"/>
                </a:solidFill>
                <a:latin typeface="Calibri"/>
                <a:ea typeface="DejaVu Sans"/>
              </a:rPr>
              <a:t>Je sais passer d’une représentation d’un nombre à une autre. 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7" name="PlaceHolder 1"/>
          <p:cNvSpPr>
            <a:spLocks noGrp="1"/>
          </p:cNvSpPr>
          <p:nvPr>
            <p:ph/>
          </p:nvPr>
        </p:nvSpPr>
        <p:spPr>
          <a:xfrm>
            <a:off x="8372160" y="6490080"/>
            <a:ext cx="771120" cy="3672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>
              <a:spcBef>
                <a:spcPts val="1417"/>
              </a:spcBef>
              <a:buNone/>
            </a:pP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348" name="Image 27" descr=""/>
          <p:cNvPicPr/>
          <p:nvPr/>
        </p:nvPicPr>
        <p:blipFill>
          <a:blip r:embed="rId1"/>
          <a:stretch/>
        </p:blipFill>
        <p:spPr>
          <a:xfrm>
            <a:off x="2861280" y="2166840"/>
            <a:ext cx="650880" cy="654120"/>
          </a:xfrm>
          <a:prstGeom prst="rect">
            <a:avLst/>
          </a:prstGeom>
          <a:ln w="0">
            <a:noFill/>
          </a:ln>
        </p:spPr>
      </p:pic>
      <p:sp>
        <p:nvSpPr>
          <p:cNvPr id="349" name="ZoneTexte 48"/>
          <p:cNvSpPr/>
          <p:nvPr/>
        </p:nvSpPr>
        <p:spPr>
          <a:xfrm>
            <a:off x="232200" y="382320"/>
            <a:ext cx="3309840" cy="5162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2800" spc="-1" strike="noStrike">
                <a:solidFill>
                  <a:srgbClr val="000000"/>
                </a:solidFill>
                <a:latin typeface="Calibri"/>
                <a:ea typeface="DejaVu Sans"/>
              </a:rPr>
              <a:t>Echanges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350" name="Groupe 1"/>
          <p:cNvGrpSpPr/>
          <p:nvPr/>
        </p:nvGrpSpPr>
        <p:grpSpPr>
          <a:xfrm>
            <a:off x="1049760" y="2913480"/>
            <a:ext cx="834840" cy="831960"/>
            <a:chOff x="1049760" y="2913480"/>
            <a:chExt cx="834840" cy="831960"/>
          </a:xfrm>
        </p:grpSpPr>
        <p:pic>
          <p:nvPicPr>
            <p:cNvPr id="351" name="Image 11" descr=""/>
            <p:cNvPicPr/>
            <p:nvPr/>
          </p:nvPicPr>
          <p:blipFill>
            <a:blip r:embed="rId2"/>
            <a:stretch/>
          </p:blipFill>
          <p:spPr>
            <a:xfrm>
              <a:off x="1233720" y="2913480"/>
              <a:ext cx="650880" cy="654120"/>
            </a:xfrm>
            <a:prstGeom prst="rect">
              <a:avLst/>
            </a:prstGeom>
            <a:ln w="0">
              <a:noFill/>
            </a:ln>
          </p:spPr>
        </p:pic>
        <p:pic>
          <p:nvPicPr>
            <p:cNvPr id="352" name="Image 12" descr=""/>
            <p:cNvPicPr/>
            <p:nvPr/>
          </p:nvPicPr>
          <p:blipFill>
            <a:blip r:embed="rId3"/>
            <a:stretch/>
          </p:blipFill>
          <p:spPr>
            <a:xfrm>
              <a:off x="1213200" y="2933280"/>
              <a:ext cx="650880" cy="654120"/>
            </a:xfrm>
            <a:prstGeom prst="rect">
              <a:avLst/>
            </a:prstGeom>
            <a:ln w="0">
              <a:noFill/>
            </a:ln>
          </p:spPr>
        </p:pic>
        <p:pic>
          <p:nvPicPr>
            <p:cNvPr id="353" name="Image 13" descr=""/>
            <p:cNvPicPr/>
            <p:nvPr/>
          </p:nvPicPr>
          <p:blipFill>
            <a:blip r:embed="rId4"/>
            <a:stretch/>
          </p:blipFill>
          <p:spPr>
            <a:xfrm>
              <a:off x="1192680" y="2953080"/>
              <a:ext cx="650880" cy="654120"/>
            </a:xfrm>
            <a:prstGeom prst="rect">
              <a:avLst/>
            </a:prstGeom>
            <a:ln w="0">
              <a:noFill/>
            </a:ln>
          </p:spPr>
        </p:pic>
        <p:pic>
          <p:nvPicPr>
            <p:cNvPr id="354" name="Image 14" descr=""/>
            <p:cNvPicPr/>
            <p:nvPr/>
          </p:nvPicPr>
          <p:blipFill>
            <a:blip r:embed="rId5"/>
            <a:stretch/>
          </p:blipFill>
          <p:spPr>
            <a:xfrm>
              <a:off x="1171800" y="2972880"/>
              <a:ext cx="650880" cy="654120"/>
            </a:xfrm>
            <a:prstGeom prst="rect">
              <a:avLst/>
            </a:prstGeom>
            <a:ln w="0">
              <a:noFill/>
            </a:ln>
          </p:spPr>
        </p:pic>
        <p:pic>
          <p:nvPicPr>
            <p:cNvPr id="355" name="Image 15" descr=""/>
            <p:cNvPicPr/>
            <p:nvPr/>
          </p:nvPicPr>
          <p:blipFill>
            <a:blip r:embed="rId6"/>
            <a:stretch/>
          </p:blipFill>
          <p:spPr>
            <a:xfrm>
              <a:off x="1153080" y="2991600"/>
              <a:ext cx="650880" cy="654120"/>
            </a:xfrm>
            <a:prstGeom prst="rect">
              <a:avLst/>
            </a:prstGeom>
            <a:ln w="0">
              <a:noFill/>
            </a:ln>
          </p:spPr>
        </p:pic>
        <p:pic>
          <p:nvPicPr>
            <p:cNvPr id="356" name="Image 16" descr=""/>
            <p:cNvPicPr/>
            <p:nvPr/>
          </p:nvPicPr>
          <p:blipFill>
            <a:blip r:embed="rId7"/>
            <a:stretch/>
          </p:blipFill>
          <p:spPr>
            <a:xfrm>
              <a:off x="1132200" y="3011400"/>
              <a:ext cx="650880" cy="654120"/>
            </a:xfrm>
            <a:prstGeom prst="rect">
              <a:avLst/>
            </a:prstGeom>
            <a:ln w="0">
              <a:noFill/>
            </a:ln>
          </p:spPr>
        </p:pic>
        <p:pic>
          <p:nvPicPr>
            <p:cNvPr id="357" name="Image 17" descr=""/>
            <p:cNvPicPr/>
            <p:nvPr/>
          </p:nvPicPr>
          <p:blipFill>
            <a:blip r:embed="rId8"/>
            <a:stretch/>
          </p:blipFill>
          <p:spPr>
            <a:xfrm>
              <a:off x="1111680" y="3031200"/>
              <a:ext cx="650880" cy="654120"/>
            </a:xfrm>
            <a:prstGeom prst="rect">
              <a:avLst/>
            </a:prstGeom>
            <a:ln w="0">
              <a:noFill/>
            </a:ln>
          </p:spPr>
        </p:pic>
        <p:pic>
          <p:nvPicPr>
            <p:cNvPr id="358" name="Image 18" descr=""/>
            <p:cNvPicPr/>
            <p:nvPr/>
          </p:nvPicPr>
          <p:blipFill>
            <a:blip r:embed="rId9"/>
            <a:stretch/>
          </p:blipFill>
          <p:spPr>
            <a:xfrm>
              <a:off x="1091160" y="3051000"/>
              <a:ext cx="650880" cy="654120"/>
            </a:xfrm>
            <a:prstGeom prst="rect">
              <a:avLst/>
            </a:prstGeom>
            <a:ln w="0">
              <a:noFill/>
            </a:ln>
          </p:spPr>
        </p:pic>
        <p:pic>
          <p:nvPicPr>
            <p:cNvPr id="359" name="Image 19" descr=""/>
            <p:cNvPicPr/>
            <p:nvPr/>
          </p:nvPicPr>
          <p:blipFill>
            <a:blip r:embed="rId10"/>
            <a:stretch/>
          </p:blipFill>
          <p:spPr>
            <a:xfrm>
              <a:off x="1070280" y="3071520"/>
              <a:ext cx="650880" cy="654120"/>
            </a:xfrm>
            <a:prstGeom prst="rect">
              <a:avLst/>
            </a:prstGeom>
            <a:ln w="0">
              <a:noFill/>
            </a:ln>
          </p:spPr>
        </p:pic>
        <p:pic>
          <p:nvPicPr>
            <p:cNvPr id="360" name="Image 20" descr=""/>
            <p:cNvPicPr/>
            <p:nvPr/>
          </p:nvPicPr>
          <p:blipFill>
            <a:blip r:embed="rId11"/>
            <a:stretch/>
          </p:blipFill>
          <p:spPr>
            <a:xfrm>
              <a:off x="1049760" y="3091320"/>
              <a:ext cx="650880" cy="654120"/>
            </a:xfrm>
            <a:prstGeom prst="rect">
              <a:avLst/>
            </a:prstGeom>
            <a:ln w="0">
              <a:noFill/>
            </a:ln>
          </p:spPr>
        </p:pic>
      </p:grpSp>
      <p:sp>
        <p:nvSpPr>
          <p:cNvPr id="361" name="ZoneTexte 35"/>
          <p:cNvSpPr/>
          <p:nvPr/>
        </p:nvSpPr>
        <p:spPr>
          <a:xfrm>
            <a:off x="-1359000" y="5047560"/>
            <a:ext cx="8439840" cy="638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Mille = dix centaines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362" name="Image 6" descr=""/>
          <p:cNvPicPr/>
          <p:nvPr/>
        </p:nvPicPr>
        <p:blipFill>
          <a:blip r:embed="rId12"/>
          <a:stretch/>
        </p:blipFill>
        <p:spPr>
          <a:xfrm>
            <a:off x="3592800" y="2166840"/>
            <a:ext cx="650880" cy="654120"/>
          </a:xfrm>
          <a:prstGeom prst="rect">
            <a:avLst/>
          </a:prstGeom>
          <a:ln w="0">
            <a:noFill/>
          </a:ln>
        </p:spPr>
      </p:pic>
      <p:pic>
        <p:nvPicPr>
          <p:cNvPr id="363" name="Image 7" descr=""/>
          <p:cNvPicPr/>
          <p:nvPr/>
        </p:nvPicPr>
        <p:blipFill>
          <a:blip r:embed="rId13"/>
          <a:stretch/>
        </p:blipFill>
        <p:spPr>
          <a:xfrm>
            <a:off x="2861280" y="2906640"/>
            <a:ext cx="650880" cy="654120"/>
          </a:xfrm>
          <a:prstGeom prst="rect">
            <a:avLst/>
          </a:prstGeom>
          <a:ln w="0">
            <a:noFill/>
          </a:ln>
        </p:spPr>
      </p:pic>
      <p:pic>
        <p:nvPicPr>
          <p:cNvPr id="364" name="Image 8" descr=""/>
          <p:cNvPicPr/>
          <p:nvPr/>
        </p:nvPicPr>
        <p:blipFill>
          <a:blip r:embed="rId14"/>
          <a:stretch/>
        </p:blipFill>
        <p:spPr>
          <a:xfrm>
            <a:off x="3592800" y="2906640"/>
            <a:ext cx="650880" cy="654120"/>
          </a:xfrm>
          <a:prstGeom prst="rect">
            <a:avLst/>
          </a:prstGeom>
          <a:ln w="0">
            <a:noFill/>
          </a:ln>
        </p:spPr>
      </p:pic>
      <p:pic>
        <p:nvPicPr>
          <p:cNvPr id="365" name="Image 9" descr=""/>
          <p:cNvPicPr/>
          <p:nvPr/>
        </p:nvPicPr>
        <p:blipFill>
          <a:blip r:embed="rId15"/>
          <a:stretch/>
        </p:blipFill>
        <p:spPr>
          <a:xfrm>
            <a:off x="2861280" y="3620520"/>
            <a:ext cx="650880" cy="654120"/>
          </a:xfrm>
          <a:prstGeom prst="rect">
            <a:avLst/>
          </a:prstGeom>
          <a:ln w="0">
            <a:noFill/>
          </a:ln>
        </p:spPr>
      </p:pic>
      <p:pic>
        <p:nvPicPr>
          <p:cNvPr id="366" name="Image 10" descr=""/>
          <p:cNvPicPr/>
          <p:nvPr/>
        </p:nvPicPr>
        <p:blipFill>
          <a:blip r:embed="rId16"/>
          <a:stretch/>
        </p:blipFill>
        <p:spPr>
          <a:xfrm>
            <a:off x="3592800" y="3620520"/>
            <a:ext cx="650880" cy="654120"/>
          </a:xfrm>
          <a:prstGeom prst="rect">
            <a:avLst/>
          </a:prstGeom>
          <a:ln w="0">
            <a:noFill/>
          </a:ln>
        </p:spPr>
      </p:pic>
      <p:pic>
        <p:nvPicPr>
          <p:cNvPr id="367" name="Image 26" descr=""/>
          <p:cNvPicPr/>
          <p:nvPr/>
        </p:nvPicPr>
        <p:blipFill>
          <a:blip r:embed="rId17"/>
          <a:stretch/>
        </p:blipFill>
        <p:spPr>
          <a:xfrm>
            <a:off x="2861280" y="4360320"/>
            <a:ext cx="650880" cy="654120"/>
          </a:xfrm>
          <a:prstGeom prst="rect">
            <a:avLst/>
          </a:prstGeom>
          <a:ln w="0">
            <a:noFill/>
          </a:ln>
        </p:spPr>
      </p:pic>
      <p:pic>
        <p:nvPicPr>
          <p:cNvPr id="368" name="Image 32" descr=""/>
          <p:cNvPicPr/>
          <p:nvPr/>
        </p:nvPicPr>
        <p:blipFill>
          <a:blip r:embed="rId18"/>
          <a:stretch/>
        </p:blipFill>
        <p:spPr>
          <a:xfrm>
            <a:off x="3592800" y="4360320"/>
            <a:ext cx="650880" cy="654120"/>
          </a:xfrm>
          <a:prstGeom prst="rect">
            <a:avLst/>
          </a:prstGeom>
          <a:ln w="0">
            <a:noFill/>
          </a:ln>
        </p:spPr>
      </p:pic>
      <p:pic>
        <p:nvPicPr>
          <p:cNvPr id="369" name="Image 36" descr=""/>
          <p:cNvPicPr/>
          <p:nvPr/>
        </p:nvPicPr>
        <p:blipFill>
          <a:blip r:embed="rId19"/>
          <a:stretch/>
        </p:blipFill>
        <p:spPr>
          <a:xfrm>
            <a:off x="2861280" y="1427040"/>
            <a:ext cx="650880" cy="654120"/>
          </a:xfrm>
          <a:prstGeom prst="rect">
            <a:avLst/>
          </a:prstGeom>
          <a:ln w="0">
            <a:noFill/>
          </a:ln>
        </p:spPr>
      </p:pic>
      <p:pic>
        <p:nvPicPr>
          <p:cNvPr id="370" name="Image 37" descr=""/>
          <p:cNvPicPr/>
          <p:nvPr/>
        </p:nvPicPr>
        <p:blipFill>
          <a:blip r:embed="rId20"/>
          <a:stretch/>
        </p:blipFill>
        <p:spPr>
          <a:xfrm>
            <a:off x="3592800" y="1427040"/>
            <a:ext cx="650880" cy="654120"/>
          </a:xfrm>
          <a:prstGeom prst="rect">
            <a:avLst/>
          </a:prstGeom>
          <a:ln w="0">
            <a:noFill/>
          </a:ln>
        </p:spPr>
      </p:pic>
      <p:pic>
        <p:nvPicPr>
          <p:cNvPr id="371" name="Image 38" descr=""/>
          <p:cNvPicPr/>
          <p:nvPr/>
        </p:nvPicPr>
        <p:blipFill>
          <a:blip r:embed="rId21"/>
          <a:stretch/>
        </p:blipFill>
        <p:spPr>
          <a:xfrm>
            <a:off x="5410080" y="1469520"/>
            <a:ext cx="90000" cy="615960"/>
          </a:xfrm>
          <a:prstGeom prst="rect">
            <a:avLst/>
          </a:prstGeom>
          <a:ln w="0">
            <a:noFill/>
          </a:ln>
        </p:spPr>
      </p:pic>
      <p:sp>
        <p:nvSpPr>
          <p:cNvPr id="372" name="ZoneTexte 43"/>
          <p:cNvSpPr/>
          <p:nvPr/>
        </p:nvSpPr>
        <p:spPr>
          <a:xfrm>
            <a:off x="1935000" y="2957400"/>
            <a:ext cx="650880" cy="638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=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73" name="ZoneTexte 44"/>
          <p:cNvSpPr/>
          <p:nvPr/>
        </p:nvSpPr>
        <p:spPr>
          <a:xfrm>
            <a:off x="2091600" y="5042520"/>
            <a:ext cx="8439840" cy="638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= cent dizaines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74" name="ZoneTexte 45"/>
          <p:cNvSpPr/>
          <p:nvPr/>
        </p:nvSpPr>
        <p:spPr>
          <a:xfrm>
            <a:off x="4499640" y="2948760"/>
            <a:ext cx="650880" cy="638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=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375" name="Image 49" descr=""/>
          <p:cNvPicPr/>
          <p:nvPr/>
        </p:nvPicPr>
        <p:blipFill>
          <a:blip r:embed="rId22"/>
          <a:stretch/>
        </p:blipFill>
        <p:spPr>
          <a:xfrm>
            <a:off x="5500800" y="1469520"/>
            <a:ext cx="90000" cy="615960"/>
          </a:xfrm>
          <a:prstGeom prst="rect">
            <a:avLst/>
          </a:prstGeom>
          <a:ln w="0">
            <a:noFill/>
          </a:ln>
        </p:spPr>
      </p:pic>
      <p:pic>
        <p:nvPicPr>
          <p:cNvPr id="376" name="Image 50" descr=""/>
          <p:cNvPicPr/>
          <p:nvPr/>
        </p:nvPicPr>
        <p:blipFill>
          <a:blip r:embed="rId23"/>
          <a:stretch/>
        </p:blipFill>
        <p:spPr>
          <a:xfrm>
            <a:off x="5591160" y="1465200"/>
            <a:ext cx="90000" cy="615960"/>
          </a:xfrm>
          <a:prstGeom prst="rect">
            <a:avLst/>
          </a:prstGeom>
          <a:ln w="0">
            <a:noFill/>
          </a:ln>
        </p:spPr>
      </p:pic>
      <p:pic>
        <p:nvPicPr>
          <p:cNvPr id="377" name="Image 51" descr=""/>
          <p:cNvPicPr/>
          <p:nvPr/>
        </p:nvPicPr>
        <p:blipFill>
          <a:blip r:embed="rId24"/>
          <a:stretch/>
        </p:blipFill>
        <p:spPr>
          <a:xfrm>
            <a:off x="5681880" y="1465200"/>
            <a:ext cx="90000" cy="615960"/>
          </a:xfrm>
          <a:prstGeom prst="rect">
            <a:avLst/>
          </a:prstGeom>
          <a:ln w="0">
            <a:noFill/>
          </a:ln>
        </p:spPr>
      </p:pic>
      <p:pic>
        <p:nvPicPr>
          <p:cNvPr id="378" name="Image 52" descr=""/>
          <p:cNvPicPr/>
          <p:nvPr/>
        </p:nvPicPr>
        <p:blipFill>
          <a:blip r:embed="rId25"/>
          <a:stretch/>
        </p:blipFill>
        <p:spPr>
          <a:xfrm>
            <a:off x="5772600" y="1465200"/>
            <a:ext cx="90000" cy="615960"/>
          </a:xfrm>
          <a:prstGeom prst="rect">
            <a:avLst/>
          </a:prstGeom>
          <a:ln w="0">
            <a:noFill/>
          </a:ln>
        </p:spPr>
      </p:pic>
      <p:pic>
        <p:nvPicPr>
          <p:cNvPr id="379" name="Image 53" descr=""/>
          <p:cNvPicPr/>
          <p:nvPr/>
        </p:nvPicPr>
        <p:blipFill>
          <a:blip r:embed="rId26"/>
          <a:stretch/>
        </p:blipFill>
        <p:spPr>
          <a:xfrm>
            <a:off x="5862960" y="1465200"/>
            <a:ext cx="90000" cy="615960"/>
          </a:xfrm>
          <a:prstGeom prst="rect">
            <a:avLst/>
          </a:prstGeom>
          <a:ln w="0">
            <a:noFill/>
          </a:ln>
        </p:spPr>
      </p:pic>
      <p:pic>
        <p:nvPicPr>
          <p:cNvPr id="380" name="Image 54" descr=""/>
          <p:cNvPicPr/>
          <p:nvPr/>
        </p:nvPicPr>
        <p:blipFill>
          <a:blip r:embed="rId27"/>
          <a:stretch/>
        </p:blipFill>
        <p:spPr>
          <a:xfrm>
            <a:off x="5953680" y="1465920"/>
            <a:ext cx="90000" cy="615960"/>
          </a:xfrm>
          <a:prstGeom prst="rect">
            <a:avLst/>
          </a:prstGeom>
          <a:ln w="0">
            <a:noFill/>
          </a:ln>
        </p:spPr>
      </p:pic>
      <p:pic>
        <p:nvPicPr>
          <p:cNvPr id="381" name="Image 55" descr=""/>
          <p:cNvPicPr/>
          <p:nvPr/>
        </p:nvPicPr>
        <p:blipFill>
          <a:blip r:embed="rId28"/>
          <a:stretch/>
        </p:blipFill>
        <p:spPr>
          <a:xfrm>
            <a:off x="6044040" y="1465920"/>
            <a:ext cx="90000" cy="615960"/>
          </a:xfrm>
          <a:prstGeom prst="rect">
            <a:avLst/>
          </a:prstGeom>
          <a:ln w="0">
            <a:noFill/>
          </a:ln>
        </p:spPr>
      </p:pic>
      <p:pic>
        <p:nvPicPr>
          <p:cNvPr id="382" name="Image 56" descr=""/>
          <p:cNvPicPr/>
          <p:nvPr/>
        </p:nvPicPr>
        <p:blipFill>
          <a:blip r:embed="rId29"/>
          <a:stretch/>
        </p:blipFill>
        <p:spPr>
          <a:xfrm>
            <a:off x="6134760" y="1465920"/>
            <a:ext cx="90000" cy="615960"/>
          </a:xfrm>
          <a:prstGeom prst="rect">
            <a:avLst/>
          </a:prstGeom>
          <a:ln w="0">
            <a:noFill/>
          </a:ln>
        </p:spPr>
      </p:pic>
      <p:pic>
        <p:nvPicPr>
          <p:cNvPr id="383" name="Image 57" descr=""/>
          <p:cNvPicPr/>
          <p:nvPr/>
        </p:nvPicPr>
        <p:blipFill>
          <a:blip r:embed="rId30"/>
          <a:stretch/>
        </p:blipFill>
        <p:spPr>
          <a:xfrm>
            <a:off x="6225480" y="1465920"/>
            <a:ext cx="90000" cy="615960"/>
          </a:xfrm>
          <a:prstGeom prst="rect">
            <a:avLst/>
          </a:prstGeom>
          <a:ln w="0">
            <a:noFill/>
          </a:ln>
        </p:spPr>
      </p:pic>
      <p:pic>
        <p:nvPicPr>
          <p:cNvPr id="384" name="Image 58" descr=""/>
          <p:cNvPicPr/>
          <p:nvPr/>
        </p:nvPicPr>
        <p:blipFill>
          <a:blip r:embed="rId31"/>
          <a:stretch/>
        </p:blipFill>
        <p:spPr>
          <a:xfrm>
            <a:off x="6620760" y="1468800"/>
            <a:ext cx="90000" cy="615960"/>
          </a:xfrm>
          <a:prstGeom prst="rect">
            <a:avLst/>
          </a:prstGeom>
          <a:ln w="0">
            <a:noFill/>
          </a:ln>
        </p:spPr>
      </p:pic>
      <p:pic>
        <p:nvPicPr>
          <p:cNvPr id="385" name="Image 59" descr=""/>
          <p:cNvPicPr/>
          <p:nvPr/>
        </p:nvPicPr>
        <p:blipFill>
          <a:blip r:embed="rId32"/>
          <a:stretch/>
        </p:blipFill>
        <p:spPr>
          <a:xfrm>
            <a:off x="6711120" y="1468800"/>
            <a:ext cx="90000" cy="615960"/>
          </a:xfrm>
          <a:prstGeom prst="rect">
            <a:avLst/>
          </a:prstGeom>
          <a:ln w="0">
            <a:noFill/>
          </a:ln>
        </p:spPr>
      </p:pic>
      <p:pic>
        <p:nvPicPr>
          <p:cNvPr id="386" name="Image 60" descr=""/>
          <p:cNvPicPr/>
          <p:nvPr/>
        </p:nvPicPr>
        <p:blipFill>
          <a:blip r:embed="rId33"/>
          <a:stretch/>
        </p:blipFill>
        <p:spPr>
          <a:xfrm>
            <a:off x="6801840" y="1464480"/>
            <a:ext cx="90000" cy="615960"/>
          </a:xfrm>
          <a:prstGeom prst="rect">
            <a:avLst/>
          </a:prstGeom>
          <a:ln w="0">
            <a:noFill/>
          </a:ln>
        </p:spPr>
      </p:pic>
      <p:pic>
        <p:nvPicPr>
          <p:cNvPr id="387" name="Image 61" descr=""/>
          <p:cNvPicPr/>
          <p:nvPr/>
        </p:nvPicPr>
        <p:blipFill>
          <a:blip r:embed="rId34"/>
          <a:stretch/>
        </p:blipFill>
        <p:spPr>
          <a:xfrm>
            <a:off x="6892200" y="1464480"/>
            <a:ext cx="90000" cy="615960"/>
          </a:xfrm>
          <a:prstGeom prst="rect">
            <a:avLst/>
          </a:prstGeom>
          <a:ln w="0">
            <a:noFill/>
          </a:ln>
        </p:spPr>
      </p:pic>
      <p:pic>
        <p:nvPicPr>
          <p:cNvPr id="388" name="Image 62" descr=""/>
          <p:cNvPicPr/>
          <p:nvPr/>
        </p:nvPicPr>
        <p:blipFill>
          <a:blip r:embed="rId35"/>
          <a:stretch/>
        </p:blipFill>
        <p:spPr>
          <a:xfrm>
            <a:off x="6982920" y="1464480"/>
            <a:ext cx="90000" cy="615960"/>
          </a:xfrm>
          <a:prstGeom prst="rect">
            <a:avLst/>
          </a:prstGeom>
          <a:ln w="0">
            <a:noFill/>
          </a:ln>
        </p:spPr>
      </p:pic>
      <p:pic>
        <p:nvPicPr>
          <p:cNvPr id="389" name="Image 63" descr=""/>
          <p:cNvPicPr/>
          <p:nvPr/>
        </p:nvPicPr>
        <p:blipFill>
          <a:blip r:embed="rId36"/>
          <a:stretch/>
        </p:blipFill>
        <p:spPr>
          <a:xfrm>
            <a:off x="7073640" y="1464480"/>
            <a:ext cx="90000" cy="615960"/>
          </a:xfrm>
          <a:prstGeom prst="rect">
            <a:avLst/>
          </a:prstGeom>
          <a:ln w="0">
            <a:noFill/>
          </a:ln>
        </p:spPr>
      </p:pic>
      <p:pic>
        <p:nvPicPr>
          <p:cNvPr id="390" name="Image 65" descr=""/>
          <p:cNvPicPr/>
          <p:nvPr/>
        </p:nvPicPr>
        <p:blipFill>
          <a:blip r:embed="rId37"/>
          <a:stretch/>
        </p:blipFill>
        <p:spPr>
          <a:xfrm>
            <a:off x="7164000" y="1465200"/>
            <a:ext cx="90000" cy="615960"/>
          </a:xfrm>
          <a:prstGeom prst="rect">
            <a:avLst/>
          </a:prstGeom>
          <a:ln w="0">
            <a:noFill/>
          </a:ln>
        </p:spPr>
      </p:pic>
      <p:pic>
        <p:nvPicPr>
          <p:cNvPr id="391" name="Image 66" descr=""/>
          <p:cNvPicPr/>
          <p:nvPr/>
        </p:nvPicPr>
        <p:blipFill>
          <a:blip r:embed="rId38"/>
          <a:stretch/>
        </p:blipFill>
        <p:spPr>
          <a:xfrm>
            <a:off x="7254720" y="1465200"/>
            <a:ext cx="90000" cy="615960"/>
          </a:xfrm>
          <a:prstGeom prst="rect">
            <a:avLst/>
          </a:prstGeom>
          <a:ln w="0">
            <a:noFill/>
          </a:ln>
        </p:spPr>
      </p:pic>
      <p:pic>
        <p:nvPicPr>
          <p:cNvPr id="392" name="Image 67" descr=""/>
          <p:cNvPicPr/>
          <p:nvPr/>
        </p:nvPicPr>
        <p:blipFill>
          <a:blip r:embed="rId39"/>
          <a:stretch/>
        </p:blipFill>
        <p:spPr>
          <a:xfrm>
            <a:off x="7345080" y="1465200"/>
            <a:ext cx="90000" cy="615960"/>
          </a:xfrm>
          <a:prstGeom prst="rect">
            <a:avLst/>
          </a:prstGeom>
          <a:ln w="0">
            <a:noFill/>
          </a:ln>
        </p:spPr>
      </p:pic>
      <p:pic>
        <p:nvPicPr>
          <p:cNvPr id="393" name="Image 68" descr=""/>
          <p:cNvPicPr/>
          <p:nvPr/>
        </p:nvPicPr>
        <p:blipFill>
          <a:blip r:embed="rId40"/>
          <a:stretch/>
        </p:blipFill>
        <p:spPr>
          <a:xfrm>
            <a:off x="7435800" y="1465200"/>
            <a:ext cx="90000" cy="615960"/>
          </a:xfrm>
          <a:prstGeom prst="rect">
            <a:avLst/>
          </a:prstGeom>
          <a:ln w="0">
            <a:noFill/>
          </a:ln>
        </p:spPr>
      </p:pic>
      <p:pic>
        <p:nvPicPr>
          <p:cNvPr id="394" name="Image 69" descr=""/>
          <p:cNvPicPr/>
          <p:nvPr/>
        </p:nvPicPr>
        <p:blipFill>
          <a:blip r:embed="rId41"/>
          <a:stretch/>
        </p:blipFill>
        <p:spPr>
          <a:xfrm>
            <a:off x="5410080" y="2181960"/>
            <a:ext cx="90000" cy="615960"/>
          </a:xfrm>
          <a:prstGeom prst="rect">
            <a:avLst/>
          </a:prstGeom>
          <a:ln w="0">
            <a:noFill/>
          </a:ln>
        </p:spPr>
      </p:pic>
      <p:pic>
        <p:nvPicPr>
          <p:cNvPr id="395" name="Image 70" descr=""/>
          <p:cNvPicPr/>
          <p:nvPr/>
        </p:nvPicPr>
        <p:blipFill>
          <a:blip r:embed="rId42"/>
          <a:stretch/>
        </p:blipFill>
        <p:spPr>
          <a:xfrm>
            <a:off x="5500800" y="2181960"/>
            <a:ext cx="90000" cy="615960"/>
          </a:xfrm>
          <a:prstGeom prst="rect">
            <a:avLst/>
          </a:prstGeom>
          <a:ln w="0">
            <a:noFill/>
          </a:ln>
        </p:spPr>
      </p:pic>
      <p:pic>
        <p:nvPicPr>
          <p:cNvPr id="396" name="Image 71" descr=""/>
          <p:cNvPicPr/>
          <p:nvPr/>
        </p:nvPicPr>
        <p:blipFill>
          <a:blip r:embed="rId43"/>
          <a:stretch/>
        </p:blipFill>
        <p:spPr>
          <a:xfrm>
            <a:off x="5591160" y="2177640"/>
            <a:ext cx="90000" cy="615960"/>
          </a:xfrm>
          <a:prstGeom prst="rect">
            <a:avLst/>
          </a:prstGeom>
          <a:ln w="0">
            <a:noFill/>
          </a:ln>
        </p:spPr>
      </p:pic>
      <p:pic>
        <p:nvPicPr>
          <p:cNvPr id="397" name="Image 72" descr=""/>
          <p:cNvPicPr/>
          <p:nvPr/>
        </p:nvPicPr>
        <p:blipFill>
          <a:blip r:embed="rId44"/>
          <a:stretch/>
        </p:blipFill>
        <p:spPr>
          <a:xfrm>
            <a:off x="5681880" y="2177640"/>
            <a:ext cx="90000" cy="615960"/>
          </a:xfrm>
          <a:prstGeom prst="rect">
            <a:avLst/>
          </a:prstGeom>
          <a:ln w="0">
            <a:noFill/>
          </a:ln>
        </p:spPr>
      </p:pic>
      <p:pic>
        <p:nvPicPr>
          <p:cNvPr id="398" name="Image 73" descr=""/>
          <p:cNvPicPr/>
          <p:nvPr/>
        </p:nvPicPr>
        <p:blipFill>
          <a:blip r:embed="rId45"/>
          <a:stretch/>
        </p:blipFill>
        <p:spPr>
          <a:xfrm>
            <a:off x="5772600" y="2177640"/>
            <a:ext cx="90000" cy="615960"/>
          </a:xfrm>
          <a:prstGeom prst="rect">
            <a:avLst/>
          </a:prstGeom>
          <a:ln w="0">
            <a:noFill/>
          </a:ln>
        </p:spPr>
      </p:pic>
      <p:pic>
        <p:nvPicPr>
          <p:cNvPr id="399" name="Image 74" descr=""/>
          <p:cNvPicPr/>
          <p:nvPr/>
        </p:nvPicPr>
        <p:blipFill>
          <a:blip r:embed="rId46"/>
          <a:stretch/>
        </p:blipFill>
        <p:spPr>
          <a:xfrm>
            <a:off x="5862960" y="2177640"/>
            <a:ext cx="90000" cy="615960"/>
          </a:xfrm>
          <a:prstGeom prst="rect">
            <a:avLst/>
          </a:prstGeom>
          <a:ln w="0">
            <a:noFill/>
          </a:ln>
        </p:spPr>
      </p:pic>
      <p:pic>
        <p:nvPicPr>
          <p:cNvPr id="400" name="Image 75" descr=""/>
          <p:cNvPicPr/>
          <p:nvPr/>
        </p:nvPicPr>
        <p:blipFill>
          <a:blip r:embed="rId47"/>
          <a:stretch/>
        </p:blipFill>
        <p:spPr>
          <a:xfrm>
            <a:off x="5953680" y="2178360"/>
            <a:ext cx="90000" cy="615960"/>
          </a:xfrm>
          <a:prstGeom prst="rect">
            <a:avLst/>
          </a:prstGeom>
          <a:ln w="0">
            <a:noFill/>
          </a:ln>
        </p:spPr>
      </p:pic>
      <p:pic>
        <p:nvPicPr>
          <p:cNvPr id="401" name="Image 76" descr=""/>
          <p:cNvPicPr/>
          <p:nvPr/>
        </p:nvPicPr>
        <p:blipFill>
          <a:blip r:embed="rId48"/>
          <a:stretch/>
        </p:blipFill>
        <p:spPr>
          <a:xfrm>
            <a:off x="6044040" y="2178360"/>
            <a:ext cx="90000" cy="615960"/>
          </a:xfrm>
          <a:prstGeom prst="rect">
            <a:avLst/>
          </a:prstGeom>
          <a:ln w="0">
            <a:noFill/>
          </a:ln>
        </p:spPr>
      </p:pic>
      <p:pic>
        <p:nvPicPr>
          <p:cNvPr id="402" name="Image 77" descr=""/>
          <p:cNvPicPr/>
          <p:nvPr/>
        </p:nvPicPr>
        <p:blipFill>
          <a:blip r:embed="rId49"/>
          <a:stretch/>
        </p:blipFill>
        <p:spPr>
          <a:xfrm>
            <a:off x="6134760" y="2178360"/>
            <a:ext cx="90000" cy="615960"/>
          </a:xfrm>
          <a:prstGeom prst="rect">
            <a:avLst/>
          </a:prstGeom>
          <a:ln w="0">
            <a:noFill/>
          </a:ln>
        </p:spPr>
      </p:pic>
      <p:pic>
        <p:nvPicPr>
          <p:cNvPr id="403" name="Image 78" descr=""/>
          <p:cNvPicPr/>
          <p:nvPr/>
        </p:nvPicPr>
        <p:blipFill>
          <a:blip r:embed="rId50"/>
          <a:stretch/>
        </p:blipFill>
        <p:spPr>
          <a:xfrm>
            <a:off x="6225480" y="2178360"/>
            <a:ext cx="90000" cy="615960"/>
          </a:xfrm>
          <a:prstGeom prst="rect">
            <a:avLst/>
          </a:prstGeom>
          <a:ln w="0">
            <a:noFill/>
          </a:ln>
        </p:spPr>
      </p:pic>
      <p:pic>
        <p:nvPicPr>
          <p:cNvPr id="404" name="Image 79" descr=""/>
          <p:cNvPicPr/>
          <p:nvPr/>
        </p:nvPicPr>
        <p:blipFill>
          <a:blip r:embed="rId51"/>
          <a:stretch/>
        </p:blipFill>
        <p:spPr>
          <a:xfrm>
            <a:off x="6620760" y="2181240"/>
            <a:ext cx="90000" cy="615960"/>
          </a:xfrm>
          <a:prstGeom prst="rect">
            <a:avLst/>
          </a:prstGeom>
          <a:ln w="0">
            <a:noFill/>
          </a:ln>
        </p:spPr>
      </p:pic>
      <p:pic>
        <p:nvPicPr>
          <p:cNvPr id="405" name="Image 80" descr=""/>
          <p:cNvPicPr/>
          <p:nvPr/>
        </p:nvPicPr>
        <p:blipFill>
          <a:blip r:embed="rId52"/>
          <a:stretch/>
        </p:blipFill>
        <p:spPr>
          <a:xfrm>
            <a:off x="6711120" y="2181240"/>
            <a:ext cx="90000" cy="615960"/>
          </a:xfrm>
          <a:prstGeom prst="rect">
            <a:avLst/>
          </a:prstGeom>
          <a:ln w="0">
            <a:noFill/>
          </a:ln>
        </p:spPr>
      </p:pic>
      <p:pic>
        <p:nvPicPr>
          <p:cNvPr id="406" name="Image 81" descr=""/>
          <p:cNvPicPr/>
          <p:nvPr/>
        </p:nvPicPr>
        <p:blipFill>
          <a:blip r:embed="rId53"/>
          <a:stretch/>
        </p:blipFill>
        <p:spPr>
          <a:xfrm>
            <a:off x="6801840" y="2176920"/>
            <a:ext cx="90000" cy="615960"/>
          </a:xfrm>
          <a:prstGeom prst="rect">
            <a:avLst/>
          </a:prstGeom>
          <a:ln w="0">
            <a:noFill/>
          </a:ln>
        </p:spPr>
      </p:pic>
      <p:pic>
        <p:nvPicPr>
          <p:cNvPr id="407" name="Image 82" descr=""/>
          <p:cNvPicPr/>
          <p:nvPr/>
        </p:nvPicPr>
        <p:blipFill>
          <a:blip r:embed="rId54"/>
          <a:stretch/>
        </p:blipFill>
        <p:spPr>
          <a:xfrm>
            <a:off x="6892200" y="2176920"/>
            <a:ext cx="90000" cy="615960"/>
          </a:xfrm>
          <a:prstGeom prst="rect">
            <a:avLst/>
          </a:prstGeom>
          <a:ln w="0">
            <a:noFill/>
          </a:ln>
        </p:spPr>
      </p:pic>
      <p:pic>
        <p:nvPicPr>
          <p:cNvPr id="408" name="Image 83" descr=""/>
          <p:cNvPicPr/>
          <p:nvPr/>
        </p:nvPicPr>
        <p:blipFill>
          <a:blip r:embed="rId55"/>
          <a:stretch/>
        </p:blipFill>
        <p:spPr>
          <a:xfrm>
            <a:off x="6982920" y="2176920"/>
            <a:ext cx="90000" cy="615960"/>
          </a:xfrm>
          <a:prstGeom prst="rect">
            <a:avLst/>
          </a:prstGeom>
          <a:ln w="0">
            <a:noFill/>
          </a:ln>
        </p:spPr>
      </p:pic>
      <p:pic>
        <p:nvPicPr>
          <p:cNvPr id="409" name="Image 84" descr=""/>
          <p:cNvPicPr/>
          <p:nvPr/>
        </p:nvPicPr>
        <p:blipFill>
          <a:blip r:embed="rId56"/>
          <a:stretch/>
        </p:blipFill>
        <p:spPr>
          <a:xfrm>
            <a:off x="7073640" y="2176920"/>
            <a:ext cx="90000" cy="615960"/>
          </a:xfrm>
          <a:prstGeom prst="rect">
            <a:avLst/>
          </a:prstGeom>
          <a:ln w="0">
            <a:noFill/>
          </a:ln>
        </p:spPr>
      </p:pic>
      <p:pic>
        <p:nvPicPr>
          <p:cNvPr id="410" name="Image 85" descr=""/>
          <p:cNvPicPr/>
          <p:nvPr/>
        </p:nvPicPr>
        <p:blipFill>
          <a:blip r:embed="rId57"/>
          <a:stretch/>
        </p:blipFill>
        <p:spPr>
          <a:xfrm>
            <a:off x="7164000" y="2177640"/>
            <a:ext cx="90000" cy="615960"/>
          </a:xfrm>
          <a:prstGeom prst="rect">
            <a:avLst/>
          </a:prstGeom>
          <a:ln w="0">
            <a:noFill/>
          </a:ln>
        </p:spPr>
      </p:pic>
      <p:pic>
        <p:nvPicPr>
          <p:cNvPr id="411" name="Image 86" descr=""/>
          <p:cNvPicPr/>
          <p:nvPr/>
        </p:nvPicPr>
        <p:blipFill>
          <a:blip r:embed="rId58"/>
          <a:stretch/>
        </p:blipFill>
        <p:spPr>
          <a:xfrm>
            <a:off x="7254720" y="2177640"/>
            <a:ext cx="90000" cy="615960"/>
          </a:xfrm>
          <a:prstGeom prst="rect">
            <a:avLst/>
          </a:prstGeom>
          <a:ln w="0">
            <a:noFill/>
          </a:ln>
        </p:spPr>
      </p:pic>
      <p:pic>
        <p:nvPicPr>
          <p:cNvPr id="412" name="Image 87" descr=""/>
          <p:cNvPicPr/>
          <p:nvPr/>
        </p:nvPicPr>
        <p:blipFill>
          <a:blip r:embed="rId59"/>
          <a:stretch/>
        </p:blipFill>
        <p:spPr>
          <a:xfrm>
            <a:off x="7345080" y="2177640"/>
            <a:ext cx="90000" cy="615960"/>
          </a:xfrm>
          <a:prstGeom prst="rect">
            <a:avLst/>
          </a:prstGeom>
          <a:ln w="0">
            <a:noFill/>
          </a:ln>
        </p:spPr>
      </p:pic>
      <p:pic>
        <p:nvPicPr>
          <p:cNvPr id="413" name="Image 88" descr=""/>
          <p:cNvPicPr/>
          <p:nvPr/>
        </p:nvPicPr>
        <p:blipFill>
          <a:blip r:embed="rId60"/>
          <a:stretch/>
        </p:blipFill>
        <p:spPr>
          <a:xfrm>
            <a:off x="7435800" y="2177640"/>
            <a:ext cx="90000" cy="615960"/>
          </a:xfrm>
          <a:prstGeom prst="rect">
            <a:avLst/>
          </a:prstGeom>
          <a:ln w="0">
            <a:noFill/>
          </a:ln>
        </p:spPr>
      </p:pic>
      <p:pic>
        <p:nvPicPr>
          <p:cNvPr id="414" name="Image 89" descr=""/>
          <p:cNvPicPr/>
          <p:nvPr/>
        </p:nvPicPr>
        <p:blipFill>
          <a:blip r:embed="rId61"/>
          <a:stretch/>
        </p:blipFill>
        <p:spPr>
          <a:xfrm>
            <a:off x="5406480" y="4381920"/>
            <a:ext cx="90000" cy="615960"/>
          </a:xfrm>
          <a:prstGeom prst="rect">
            <a:avLst/>
          </a:prstGeom>
          <a:ln w="0">
            <a:noFill/>
          </a:ln>
        </p:spPr>
      </p:pic>
      <p:pic>
        <p:nvPicPr>
          <p:cNvPr id="415" name="Image 90" descr=""/>
          <p:cNvPicPr/>
          <p:nvPr/>
        </p:nvPicPr>
        <p:blipFill>
          <a:blip r:embed="rId62"/>
          <a:stretch/>
        </p:blipFill>
        <p:spPr>
          <a:xfrm>
            <a:off x="5496840" y="4381920"/>
            <a:ext cx="90000" cy="615960"/>
          </a:xfrm>
          <a:prstGeom prst="rect">
            <a:avLst/>
          </a:prstGeom>
          <a:ln w="0">
            <a:noFill/>
          </a:ln>
        </p:spPr>
      </p:pic>
      <p:pic>
        <p:nvPicPr>
          <p:cNvPr id="416" name="Image 91" descr=""/>
          <p:cNvPicPr/>
          <p:nvPr/>
        </p:nvPicPr>
        <p:blipFill>
          <a:blip r:embed="rId63"/>
          <a:stretch/>
        </p:blipFill>
        <p:spPr>
          <a:xfrm>
            <a:off x="5587560" y="4377600"/>
            <a:ext cx="90000" cy="615960"/>
          </a:xfrm>
          <a:prstGeom prst="rect">
            <a:avLst/>
          </a:prstGeom>
          <a:ln w="0">
            <a:noFill/>
          </a:ln>
        </p:spPr>
      </p:pic>
      <p:pic>
        <p:nvPicPr>
          <p:cNvPr id="417" name="Image 92" descr=""/>
          <p:cNvPicPr/>
          <p:nvPr/>
        </p:nvPicPr>
        <p:blipFill>
          <a:blip r:embed="rId64"/>
          <a:stretch/>
        </p:blipFill>
        <p:spPr>
          <a:xfrm>
            <a:off x="5678280" y="4377600"/>
            <a:ext cx="90000" cy="615960"/>
          </a:xfrm>
          <a:prstGeom prst="rect">
            <a:avLst/>
          </a:prstGeom>
          <a:ln w="0">
            <a:noFill/>
          </a:ln>
        </p:spPr>
      </p:pic>
      <p:pic>
        <p:nvPicPr>
          <p:cNvPr id="418" name="Image 93" descr=""/>
          <p:cNvPicPr/>
          <p:nvPr/>
        </p:nvPicPr>
        <p:blipFill>
          <a:blip r:embed="rId65"/>
          <a:stretch/>
        </p:blipFill>
        <p:spPr>
          <a:xfrm>
            <a:off x="5768640" y="4377600"/>
            <a:ext cx="90000" cy="615960"/>
          </a:xfrm>
          <a:prstGeom prst="rect">
            <a:avLst/>
          </a:prstGeom>
          <a:ln w="0">
            <a:noFill/>
          </a:ln>
        </p:spPr>
      </p:pic>
      <p:pic>
        <p:nvPicPr>
          <p:cNvPr id="419" name="Image 94" descr=""/>
          <p:cNvPicPr/>
          <p:nvPr/>
        </p:nvPicPr>
        <p:blipFill>
          <a:blip r:embed="rId66"/>
          <a:stretch/>
        </p:blipFill>
        <p:spPr>
          <a:xfrm>
            <a:off x="5859360" y="4377600"/>
            <a:ext cx="90000" cy="615960"/>
          </a:xfrm>
          <a:prstGeom prst="rect">
            <a:avLst/>
          </a:prstGeom>
          <a:ln w="0">
            <a:noFill/>
          </a:ln>
        </p:spPr>
      </p:pic>
      <p:pic>
        <p:nvPicPr>
          <p:cNvPr id="420" name="Image 95" descr=""/>
          <p:cNvPicPr/>
          <p:nvPr/>
        </p:nvPicPr>
        <p:blipFill>
          <a:blip r:embed="rId67"/>
          <a:stretch/>
        </p:blipFill>
        <p:spPr>
          <a:xfrm>
            <a:off x="5949720" y="4378320"/>
            <a:ext cx="90000" cy="615960"/>
          </a:xfrm>
          <a:prstGeom prst="rect">
            <a:avLst/>
          </a:prstGeom>
          <a:ln w="0">
            <a:noFill/>
          </a:ln>
        </p:spPr>
      </p:pic>
      <p:pic>
        <p:nvPicPr>
          <p:cNvPr id="421" name="Image 96" descr=""/>
          <p:cNvPicPr/>
          <p:nvPr/>
        </p:nvPicPr>
        <p:blipFill>
          <a:blip r:embed="rId68"/>
          <a:stretch/>
        </p:blipFill>
        <p:spPr>
          <a:xfrm>
            <a:off x="6040440" y="4378320"/>
            <a:ext cx="90000" cy="615960"/>
          </a:xfrm>
          <a:prstGeom prst="rect">
            <a:avLst/>
          </a:prstGeom>
          <a:ln w="0">
            <a:noFill/>
          </a:ln>
        </p:spPr>
      </p:pic>
      <p:pic>
        <p:nvPicPr>
          <p:cNvPr id="422" name="Image 97" descr=""/>
          <p:cNvPicPr/>
          <p:nvPr/>
        </p:nvPicPr>
        <p:blipFill>
          <a:blip r:embed="rId69"/>
          <a:stretch/>
        </p:blipFill>
        <p:spPr>
          <a:xfrm>
            <a:off x="6131160" y="4378320"/>
            <a:ext cx="90000" cy="615960"/>
          </a:xfrm>
          <a:prstGeom prst="rect">
            <a:avLst/>
          </a:prstGeom>
          <a:ln w="0">
            <a:noFill/>
          </a:ln>
        </p:spPr>
      </p:pic>
      <p:pic>
        <p:nvPicPr>
          <p:cNvPr id="423" name="Image 98" descr=""/>
          <p:cNvPicPr/>
          <p:nvPr/>
        </p:nvPicPr>
        <p:blipFill>
          <a:blip r:embed="rId70"/>
          <a:stretch/>
        </p:blipFill>
        <p:spPr>
          <a:xfrm>
            <a:off x="6221520" y="4378320"/>
            <a:ext cx="90000" cy="615960"/>
          </a:xfrm>
          <a:prstGeom prst="rect">
            <a:avLst/>
          </a:prstGeom>
          <a:ln w="0">
            <a:noFill/>
          </a:ln>
        </p:spPr>
      </p:pic>
      <p:pic>
        <p:nvPicPr>
          <p:cNvPr id="424" name="Image 99" descr=""/>
          <p:cNvPicPr/>
          <p:nvPr/>
        </p:nvPicPr>
        <p:blipFill>
          <a:blip r:embed="rId71"/>
          <a:stretch/>
        </p:blipFill>
        <p:spPr>
          <a:xfrm>
            <a:off x="6616800" y="4381200"/>
            <a:ext cx="90000" cy="615960"/>
          </a:xfrm>
          <a:prstGeom prst="rect">
            <a:avLst/>
          </a:prstGeom>
          <a:ln w="0">
            <a:noFill/>
          </a:ln>
        </p:spPr>
      </p:pic>
      <p:pic>
        <p:nvPicPr>
          <p:cNvPr id="425" name="Image 100" descr=""/>
          <p:cNvPicPr/>
          <p:nvPr/>
        </p:nvPicPr>
        <p:blipFill>
          <a:blip r:embed="rId72"/>
          <a:stretch/>
        </p:blipFill>
        <p:spPr>
          <a:xfrm>
            <a:off x="6707520" y="4381200"/>
            <a:ext cx="90000" cy="615960"/>
          </a:xfrm>
          <a:prstGeom prst="rect">
            <a:avLst/>
          </a:prstGeom>
          <a:ln w="0">
            <a:noFill/>
          </a:ln>
        </p:spPr>
      </p:pic>
      <p:pic>
        <p:nvPicPr>
          <p:cNvPr id="426" name="Image 101" descr=""/>
          <p:cNvPicPr/>
          <p:nvPr/>
        </p:nvPicPr>
        <p:blipFill>
          <a:blip r:embed="rId73"/>
          <a:stretch/>
        </p:blipFill>
        <p:spPr>
          <a:xfrm>
            <a:off x="6797880" y="4377240"/>
            <a:ext cx="90000" cy="615960"/>
          </a:xfrm>
          <a:prstGeom prst="rect">
            <a:avLst/>
          </a:prstGeom>
          <a:ln w="0">
            <a:noFill/>
          </a:ln>
        </p:spPr>
      </p:pic>
      <p:pic>
        <p:nvPicPr>
          <p:cNvPr id="427" name="Image 102" descr=""/>
          <p:cNvPicPr/>
          <p:nvPr/>
        </p:nvPicPr>
        <p:blipFill>
          <a:blip r:embed="rId74"/>
          <a:stretch/>
        </p:blipFill>
        <p:spPr>
          <a:xfrm>
            <a:off x="6888600" y="4377240"/>
            <a:ext cx="90000" cy="615960"/>
          </a:xfrm>
          <a:prstGeom prst="rect">
            <a:avLst/>
          </a:prstGeom>
          <a:ln w="0">
            <a:noFill/>
          </a:ln>
        </p:spPr>
      </p:pic>
      <p:pic>
        <p:nvPicPr>
          <p:cNvPr id="428" name="Image 103" descr=""/>
          <p:cNvPicPr/>
          <p:nvPr/>
        </p:nvPicPr>
        <p:blipFill>
          <a:blip r:embed="rId75"/>
          <a:stretch/>
        </p:blipFill>
        <p:spPr>
          <a:xfrm>
            <a:off x="6979320" y="4377240"/>
            <a:ext cx="90000" cy="615960"/>
          </a:xfrm>
          <a:prstGeom prst="rect">
            <a:avLst/>
          </a:prstGeom>
          <a:ln w="0">
            <a:noFill/>
          </a:ln>
        </p:spPr>
      </p:pic>
      <p:pic>
        <p:nvPicPr>
          <p:cNvPr id="429" name="Image 104" descr=""/>
          <p:cNvPicPr/>
          <p:nvPr/>
        </p:nvPicPr>
        <p:blipFill>
          <a:blip r:embed="rId76"/>
          <a:stretch/>
        </p:blipFill>
        <p:spPr>
          <a:xfrm>
            <a:off x="7069680" y="4377240"/>
            <a:ext cx="90000" cy="615960"/>
          </a:xfrm>
          <a:prstGeom prst="rect">
            <a:avLst/>
          </a:prstGeom>
          <a:ln w="0">
            <a:noFill/>
          </a:ln>
        </p:spPr>
      </p:pic>
      <p:pic>
        <p:nvPicPr>
          <p:cNvPr id="430" name="Image 105" descr=""/>
          <p:cNvPicPr/>
          <p:nvPr/>
        </p:nvPicPr>
        <p:blipFill>
          <a:blip r:embed="rId77"/>
          <a:stretch/>
        </p:blipFill>
        <p:spPr>
          <a:xfrm>
            <a:off x="7160400" y="4377600"/>
            <a:ext cx="90000" cy="615960"/>
          </a:xfrm>
          <a:prstGeom prst="rect">
            <a:avLst/>
          </a:prstGeom>
          <a:ln w="0">
            <a:noFill/>
          </a:ln>
        </p:spPr>
      </p:pic>
      <p:pic>
        <p:nvPicPr>
          <p:cNvPr id="431" name="Image 106" descr=""/>
          <p:cNvPicPr/>
          <p:nvPr/>
        </p:nvPicPr>
        <p:blipFill>
          <a:blip r:embed="rId78"/>
          <a:stretch/>
        </p:blipFill>
        <p:spPr>
          <a:xfrm>
            <a:off x="7250760" y="4377600"/>
            <a:ext cx="90000" cy="615960"/>
          </a:xfrm>
          <a:prstGeom prst="rect">
            <a:avLst/>
          </a:prstGeom>
          <a:ln w="0">
            <a:noFill/>
          </a:ln>
        </p:spPr>
      </p:pic>
      <p:pic>
        <p:nvPicPr>
          <p:cNvPr id="432" name="Image 107" descr=""/>
          <p:cNvPicPr/>
          <p:nvPr/>
        </p:nvPicPr>
        <p:blipFill>
          <a:blip r:embed="rId79"/>
          <a:stretch/>
        </p:blipFill>
        <p:spPr>
          <a:xfrm>
            <a:off x="7341480" y="4377600"/>
            <a:ext cx="90000" cy="615960"/>
          </a:xfrm>
          <a:prstGeom prst="rect">
            <a:avLst/>
          </a:prstGeom>
          <a:ln w="0">
            <a:noFill/>
          </a:ln>
        </p:spPr>
      </p:pic>
      <p:pic>
        <p:nvPicPr>
          <p:cNvPr id="433" name="Image 108" descr=""/>
          <p:cNvPicPr/>
          <p:nvPr/>
        </p:nvPicPr>
        <p:blipFill>
          <a:blip r:embed="rId80"/>
          <a:stretch/>
        </p:blipFill>
        <p:spPr>
          <a:xfrm>
            <a:off x="7432200" y="4377600"/>
            <a:ext cx="90000" cy="615960"/>
          </a:xfrm>
          <a:prstGeom prst="rect">
            <a:avLst/>
          </a:prstGeom>
          <a:ln w="0">
            <a:noFill/>
          </a:ln>
        </p:spPr>
      </p:pic>
      <p:pic>
        <p:nvPicPr>
          <p:cNvPr id="434" name="Image 109" descr=""/>
          <p:cNvPicPr/>
          <p:nvPr/>
        </p:nvPicPr>
        <p:blipFill>
          <a:blip r:embed="rId81"/>
          <a:stretch/>
        </p:blipFill>
        <p:spPr>
          <a:xfrm>
            <a:off x="5406480" y="2890800"/>
            <a:ext cx="90000" cy="615960"/>
          </a:xfrm>
          <a:prstGeom prst="rect">
            <a:avLst/>
          </a:prstGeom>
          <a:ln w="0">
            <a:noFill/>
          </a:ln>
        </p:spPr>
      </p:pic>
      <p:pic>
        <p:nvPicPr>
          <p:cNvPr id="435" name="Image 110" descr=""/>
          <p:cNvPicPr/>
          <p:nvPr/>
        </p:nvPicPr>
        <p:blipFill>
          <a:blip r:embed="rId82"/>
          <a:stretch/>
        </p:blipFill>
        <p:spPr>
          <a:xfrm>
            <a:off x="5496840" y="2890800"/>
            <a:ext cx="90000" cy="615960"/>
          </a:xfrm>
          <a:prstGeom prst="rect">
            <a:avLst/>
          </a:prstGeom>
          <a:ln w="0">
            <a:noFill/>
          </a:ln>
        </p:spPr>
      </p:pic>
      <p:pic>
        <p:nvPicPr>
          <p:cNvPr id="436" name="Image 111" descr=""/>
          <p:cNvPicPr/>
          <p:nvPr/>
        </p:nvPicPr>
        <p:blipFill>
          <a:blip r:embed="rId83"/>
          <a:stretch/>
        </p:blipFill>
        <p:spPr>
          <a:xfrm>
            <a:off x="5587560" y="2886480"/>
            <a:ext cx="90000" cy="615960"/>
          </a:xfrm>
          <a:prstGeom prst="rect">
            <a:avLst/>
          </a:prstGeom>
          <a:ln w="0">
            <a:noFill/>
          </a:ln>
        </p:spPr>
      </p:pic>
      <p:pic>
        <p:nvPicPr>
          <p:cNvPr id="437" name="Image 112" descr=""/>
          <p:cNvPicPr/>
          <p:nvPr/>
        </p:nvPicPr>
        <p:blipFill>
          <a:blip r:embed="rId84"/>
          <a:stretch/>
        </p:blipFill>
        <p:spPr>
          <a:xfrm>
            <a:off x="5678280" y="2886480"/>
            <a:ext cx="90000" cy="615960"/>
          </a:xfrm>
          <a:prstGeom prst="rect">
            <a:avLst/>
          </a:prstGeom>
          <a:ln w="0">
            <a:noFill/>
          </a:ln>
        </p:spPr>
      </p:pic>
      <p:pic>
        <p:nvPicPr>
          <p:cNvPr id="438" name="Image 113" descr=""/>
          <p:cNvPicPr/>
          <p:nvPr/>
        </p:nvPicPr>
        <p:blipFill>
          <a:blip r:embed="rId85"/>
          <a:stretch/>
        </p:blipFill>
        <p:spPr>
          <a:xfrm>
            <a:off x="5768640" y="2886480"/>
            <a:ext cx="90000" cy="615960"/>
          </a:xfrm>
          <a:prstGeom prst="rect">
            <a:avLst/>
          </a:prstGeom>
          <a:ln w="0">
            <a:noFill/>
          </a:ln>
        </p:spPr>
      </p:pic>
      <p:pic>
        <p:nvPicPr>
          <p:cNvPr id="439" name="Image 114" descr=""/>
          <p:cNvPicPr/>
          <p:nvPr/>
        </p:nvPicPr>
        <p:blipFill>
          <a:blip r:embed="rId86"/>
          <a:stretch/>
        </p:blipFill>
        <p:spPr>
          <a:xfrm>
            <a:off x="5859360" y="2886480"/>
            <a:ext cx="90000" cy="615960"/>
          </a:xfrm>
          <a:prstGeom prst="rect">
            <a:avLst/>
          </a:prstGeom>
          <a:ln w="0">
            <a:noFill/>
          </a:ln>
        </p:spPr>
      </p:pic>
      <p:pic>
        <p:nvPicPr>
          <p:cNvPr id="440" name="Image 115" descr=""/>
          <p:cNvPicPr/>
          <p:nvPr/>
        </p:nvPicPr>
        <p:blipFill>
          <a:blip r:embed="rId87"/>
          <a:stretch/>
        </p:blipFill>
        <p:spPr>
          <a:xfrm>
            <a:off x="5949720" y="2887200"/>
            <a:ext cx="90000" cy="615960"/>
          </a:xfrm>
          <a:prstGeom prst="rect">
            <a:avLst/>
          </a:prstGeom>
          <a:ln w="0">
            <a:noFill/>
          </a:ln>
        </p:spPr>
      </p:pic>
      <p:pic>
        <p:nvPicPr>
          <p:cNvPr id="441" name="Image 116" descr=""/>
          <p:cNvPicPr/>
          <p:nvPr/>
        </p:nvPicPr>
        <p:blipFill>
          <a:blip r:embed="rId88"/>
          <a:stretch/>
        </p:blipFill>
        <p:spPr>
          <a:xfrm>
            <a:off x="6040440" y="2887200"/>
            <a:ext cx="90000" cy="615960"/>
          </a:xfrm>
          <a:prstGeom prst="rect">
            <a:avLst/>
          </a:prstGeom>
          <a:ln w="0">
            <a:noFill/>
          </a:ln>
        </p:spPr>
      </p:pic>
      <p:pic>
        <p:nvPicPr>
          <p:cNvPr id="442" name="Image 117" descr=""/>
          <p:cNvPicPr/>
          <p:nvPr/>
        </p:nvPicPr>
        <p:blipFill>
          <a:blip r:embed="rId89"/>
          <a:stretch/>
        </p:blipFill>
        <p:spPr>
          <a:xfrm>
            <a:off x="6131160" y="2887200"/>
            <a:ext cx="90000" cy="615960"/>
          </a:xfrm>
          <a:prstGeom prst="rect">
            <a:avLst/>
          </a:prstGeom>
          <a:ln w="0">
            <a:noFill/>
          </a:ln>
        </p:spPr>
      </p:pic>
      <p:pic>
        <p:nvPicPr>
          <p:cNvPr id="443" name="Image 118" descr=""/>
          <p:cNvPicPr/>
          <p:nvPr/>
        </p:nvPicPr>
        <p:blipFill>
          <a:blip r:embed="rId90"/>
          <a:stretch/>
        </p:blipFill>
        <p:spPr>
          <a:xfrm>
            <a:off x="6221520" y="2887200"/>
            <a:ext cx="90000" cy="615960"/>
          </a:xfrm>
          <a:prstGeom prst="rect">
            <a:avLst/>
          </a:prstGeom>
          <a:ln w="0">
            <a:noFill/>
          </a:ln>
        </p:spPr>
      </p:pic>
      <p:pic>
        <p:nvPicPr>
          <p:cNvPr id="444" name="Image 119" descr=""/>
          <p:cNvPicPr/>
          <p:nvPr/>
        </p:nvPicPr>
        <p:blipFill>
          <a:blip r:embed="rId91"/>
          <a:stretch/>
        </p:blipFill>
        <p:spPr>
          <a:xfrm>
            <a:off x="6616800" y="2890080"/>
            <a:ext cx="90000" cy="615960"/>
          </a:xfrm>
          <a:prstGeom prst="rect">
            <a:avLst/>
          </a:prstGeom>
          <a:ln w="0">
            <a:noFill/>
          </a:ln>
        </p:spPr>
      </p:pic>
      <p:pic>
        <p:nvPicPr>
          <p:cNvPr id="445" name="Image 120" descr=""/>
          <p:cNvPicPr/>
          <p:nvPr/>
        </p:nvPicPr>
        <p:blipFill>
          <a:blip r:embed="rId92"/>
          <a:stretch/>
        </p:blipFill>
        <p:spPr>
          <a:xfrm>
            <a:off x="6707520" y="2890080"/>
            <a:ext cx="90000" cy="615960"/>
          </a:xfrm>
          <a:prstGeom prst="rect">
            <a:avLst/>
          </a:prstGeom>
          <a:ln w="0">
            <a:noFill/>
          </a:ln>
        </p:spPr>
      </p:pic>
      <p:pic>
        <p:nvPicPr>
          <p:cNvPr id="446" name="Image 121" descr=""/>
          <p:cNvPicPr/>
          <p:nvPr/>
        </p:nvPicPr>
        <p:blipFill>
          <a:blip r:embed="rId93"/>
          <a:stretch/>
        </p:blipFill>
        <p:spPr>
          <a:xfrm>
            <a:off x="6797880" y="2885760"/>
            <a:ext cx="90000" cy="615960"/>
          </a:xfrm>
          <a:prstGeom prst="rect">
            <a:avLst/>
          </a:prstGeom>
          <a:ln w="0">
            <a:noFill/>
          </a:ln>
        </p:spPr>
      </p:pic>
      <p:pic>
        <p:nvPicPr>
          <p:cNvPr id="447" name="Image 122" descr=""/>
          <p:cNvPicPr/>
          <p:nvPr/>
        </p:nvPicPr>
        <p:blipFill>
          <a:blip r:embed="rId94"/>
          <a:stretch/>
        </p:blipFill>
        <p:spPr>
          <a:xfrm>
            <a:off x="6888600" y="2885760"/>
            <a:ext cx="90000" cy="615960"/>
          </a:xfrm>
          <a:prstGeom prst="rect">
            <a:avLst/>
          </a:prstGeom>
          <a:ln w="0">
            <a:noFill/>
          </a:ln>
        </p:spPr>
      </p:pic>
      <p:pic>
        <p:nvPicPr>
          <p:cNvPr id="448" name="Image 123" descr=""/>
          <p:cNvPicPr/>
          <p:nvPr/>
        </p:nvPicPr>
        <p:blipFill>
          <a:blip r:embed="rId95"/>
          <a:stretch/>
        </p:blipFill>
        <p:spPr>
          <a:xfrm>
            <a:off x="6979320" y="2885760"/>
            <a:ext cx="90000" cy="615960"/>
          </a:xfrm>
          <a:prstGeom prst="rect">
            <a:avLst/>
          </a:prstGeom>
          <a:ln w="0">
            <a:noFill/>
          </a:ln>
        </p:spPr>
      </p:pic>
      <p:pic>
        <p:nvPicPr>
          <p:cNvPr id="449" name="Image 124" descr=""/>
          <p:cNvPicPr/>
          <p:nvPr/>
        </p:nvPicPr>
        <p:blipFill>
          <a:blip r:embed="rId96"/>
          <a:stretch/>
        </p:blipFill>
        <p:spPr>
          <a:xfrm>
            <a:off x="7069680" y="2885760"/>
            <a:ext cx="90000" cy="615960"/>
          </a:xfrm>
          <a:prstGeom prst="rect">
            <a:avLst/>
          </a:prstGeom>
          <a:ln w="0">
            <a:noFill/>
          </a:ln>
        </p:spPr>
      </p:pic>
      <p:pic>
        <p:nvPicPr>
          <p:cNvPr id="450" name="Image 125" descr=""/>
          <p:cNvPicPr/>
          <p:nvPr/>
        </p:nvPicPr>
        <p:blipFill>
          <a:blip r:embed="rId97"/>
          <a:stretch/>
        </p:blipFill>
        <p:spPr>
          <a:xfrm>
            <a:off x="7160400" y="2886480"/>
            <a:ext cx="90000" cy="615960"/>
          </a:xfrm>
          <a:prstGeom prst="rect">
            <a:avLst/>
          </a:prstGeom>
          <a:ln w="0">
            <a:noFill/>
          </a:ln>
        </p:spPr>
      </p:pic>
      <p:pic>
        <p:nvPicPr>
          <p:cNvPr id="451" name="Image 126" descr=""/>
          <p:cNvPicPr/>
          <p:nvPr/>
        </p:nvPicPr>
        <p:blipFill>
          <a:blip r:embed="rId98"/>
          <a:stretch/>
        </p:blipFill>
        <p:spPr>
          <a:xfrm>
            <a:off x="7250760" y="2886480"/>
            <a:ext cx="90000" cy="615960"/>
          </a:xfrm>
          <a:prstGeom prst="rect">
            <a:avLst/>
          </a:prstGeom>
          <a:ln w="0">
            <a:noFill/>
          </a:ln>
        </p:spPr>
      </p:pic>
      <p:pic>
        <p:nvPicPr>
          <p:cNvPr id="452" name="Image 127" descr=""/>
          <p:cNvPicPr/>
          <p:nvPr/>
        </p:nvPicPr>
        <p:blipFill>
          <a:blip r:embed="rId99"/>
          <a:stretch/>
        </p:blipFill>
        <p:spPr>
          <a:xfrm>
            <a:off x="7341480" y="2886480"/>
            <a:ext cx="90000" cy="615960"/>
          </a:xfrm>
          <a:prstGeom prst="rect">
            <a:avLst/>
          </a:prstGeom>
          <a:ln w="0">
            <a:noFill/>
          </a:ln>
        </p:spPr>
      </p:pic>
      <p:pic>
        <p:nvPicPr>
          <p:cNvPr id="453" name="Image 128" descr=""/>
          <p:cNvPicPr/>
          <p:nvPr/>
        </p:nvPicPr>
        <p:blipFill>
          <a:blip r:embed="rId100"/>
          <a:stretch/>
        </p:blipFill>
        <p:spPr>
          <a:xfrm>
            <a:off x="7432200" y="2886480"/>
            <a:ext cx="90000" cy="615960"/>
          </a:xfrm>
          <a:prstGeom prst="rect">
            <a:avLst/>
          </a:prstGeom>
          <a:ln w="0">
            <a:noFill/>
          </a:ln>
        </p:spPr>
      </p:pic>
      <p:pic>
        <p:nvPicPr>
          <p:cNvPr id="454" name="Image 129" descr=""/>
          <p:cNvPicPr/>
          <p:nvPr/>
        </p:nvPicPr>
        <p:blipFill>
          <a:blip r:embed="rId101"/>
          <a:stretch/>
        </p:blipFill>
        <p:spPr>
          <a:xfrm>
            <a:off x="5406480" y="3603240"/>
            <a:ext cx="90000" cy="615960"/>
          </a:xfrm>
          <a:prstGeom prst="rect">
            <a:avLst/>
          </a:prstGeom>
          <a:ln w="0">
            <a:noFill/>
          </a:ln>
        </p:spPr>
      </p:pic>
      <p:pic>
        <p:nvPicPr>
          <p:cNvPr id="455" name="Image 130" descr=""/>
          <p:cNvPicPr/>
          <p:nvPr/>
        </p:nvPicPr>
        <p:blipFill>
          <a:blip r:embed="rId102"/>
          <a:stretch/>
        </p:blipFill>
        <p:spPr>
          <a:xfrm>
            <a:off x="5496840" y="3603240"/>
            <a:ext cx="90000" cy="615960"/>
          </a:xfrm>
          <a:prstGeom prst="rect">
            <a:avLst/>
          </a:prstGeom>
          <a:ln w="0">
            <a:noFill/>
          </a:ln>
        </p:spPr>
      </p:pic>
      <p:pic>
        <p:nvPicPr>
          <p:cNvPr id="456" name="Image 131" descr=""/>
          <p:cNvPicPr/>
          <p:nvPr/>
        </p:nvPicPr>
        <p:blipFill>
          <a:blip r:embed="rId103"/>
          <a:stretch/>
        </p:blipFill>
        <p:spPr>
          <a:xfrm>
            <a:off x="5587560" y="3598920"/>
            <a:ext cx="90000" cy="615960"/>
          </a:xfrm>
          <a:prstGeom prst="rect">
            <a:avLst/>
          </a:prstGeom>
          <a:ln w="0">
            <a:noFill/>
          </a:ln>
        </p:spPr>
      </p:pic>
      <p:pic>
        <p:nvPicPr>
          <p:cNvPr id="457" name="Image 132" descr=""/>
          <p:cNvPicPr/>
          <p:nvPr/>
        </p:nvPicPr>
        <p:blipFill>
          <a:blip r:embed="rId104"/>
          <a:stretch/>
        </p:blipFill>
        <p:spPr>
          <a:xfrm>
            <a:off x="5678280" y="3598920"/>
            <a:ext cx="90000" cy="615960"/>
          </a:xfrm>
          <a:prstGeom prst="rect">
            <a:avLst/>
          </a:prstGeom>
          <a:ln w="0">
            <a:noFill/>
          </a:ln>
        </p:spPr>
      </p:pic>
      <p:pic>
        <p:nvPicPr>
          <p:cNvPr id="458" name="Image 133" descr=""/>
          <p:cNvPicPr/>
          <p:nvPr/>
        </p:nvPicPr>
        <p:blipFill>
          <a:blip r:embed="rId105"/>
          <a:stretch/>
        </p:blipFill>
        <p:spPr>
          <a:xfrm>
            <a:off x="5768640" y="3598920"/>
            <a:ext cx="90000" cy="615960"/>
          </a:xfrm>
          <a:prstGeom prst="rect">
            <a:avLst/>
          </a:prstGeom>
          <a:ln w="0">
            <a:noFill/>
          </a:ln>
        </p:spPr>
      </p:pic>
      <p:pic>
        <p:nvPicPr>
          <p:cNvPr id="459" name="Image 134" descr=""/>
          <p:cNvPicPr/>
          <p:nvPr/>
        </p:nvPicPr>
        <p:blipFill>
          <a:blip r:embed="rId106"/>
          <a:stretch/>
        </p:blipFill>
        <p:spPr>
          <a:xfrm>
            <a:off x="5859360" y="3598920"/>
            <a:ext cx="90000" cy="615960"/>
          </a:xfrm>
          <a:prstGeom prst="rect">
            <a:avLst/>
          </a:prstGeom>
          <a:ln w="0">
            <a:noFill/>
          </a:ln>
        </p:spPr>
      </p:pic>
      <p:pic>
        <p:nvPicPr>
          <p:cNvPr id="460" name="Image 135" descr=""/>
          <p:cNvPicPr/>
          <p:nvPr/>
        </p:nvPicPr>
        <p:blipFill>
          <a:blip r:embed="rId107"/>
          <a:stretch/>
        </p:blipFill>
        <p:spPr>
          <a:xfrm>
            <a:off x="5949720" y="3599640"/>
            <a:ext cx="90000" cy="615960"/>
          </a:xfrm>
          <a:prstGeom prst="rect">
            <a:avLst/>
          </a:prstGeom>
          <a:ln w="0">
            <a:noFill/>
          </a:ln>
        </p:spPr>
      </p:pic>
      <p:pic>
        <p:nvPicPr>
          <p:cNvPr id="461" name="Image 136" descr=""/>
          <p:cNvPicPr/>
          <p:nvPr/>
        </p:nvPicPr>
        <p:blipFill>
          <a:blip r:embed="rId108"/>
          <a:stretch/>
        </p:blipFill>
        <p:spPr>
          <a:xfrm>
            <a:off x="6040440" y="3599640"/>
            <a:ext cx="90000" cy="615960"/>
          </a:xfrm>
          <a:prstGeom prst="rect">
            <a:avLst/>
          </a:prstGeom>
          <a:ln w="0">
            <a:noFill/>
          </a:ln>
        </p:spPr>
      </p:pic>
      <p:pic>
        <p:nvPicPr>
          <p:cNvPr id="462" name="Image 137" descr=""/>
          <p:cNvPicPr/>
          <p:nvPr/>
        </p:nvPicPr>
        <p:blipFill>
          <a:blip r:embed="rId109"/>
          <a:stretch/>
        </p:blipFill>
        <p:spPr>
          <a:xfrm>
            <a:off x="6131160" y="3599640"/>
            <a:ext cx="90000" cy="615960"/>
          </a:xfrm>
          <a:prstGeom prst="rect">
            <a:avLst/>
          </a:prstGeom>
          <a:ln w="0">
            <a:noFill/>
          </a:ln>
        </p:spPr>
      </p:pic>
      <p:pic>
        <p:nvPicPr>
          <p:cNvPr id="463" name="Image 138" descr=""/>
          <p:cNvPicPr/>
          <p:nvPr/>
        </p:nvPicPr>
        <p:blipFill>
          <a:blip r:embed="rId110"/>
          <a:stretch/>
        </p:blipFill>
        <p:spPr>
          <a:xfrm>
            <a:off x="6221520" y="3599640"/>
            <a:ext cx="90000" cy="615960"/>
          </a:xfrm>
          <a:prstGeom prst="rect">
            <a:avLst/>
          </a:prstGeom>
          <a:ln w="0">
            <a:noFill/>
          </a:ln>
        </p:spPr>
      </p:pic>
      <p:pic>
        <p:nvPicPr>
          <p:cNvPr id="464" name="Image 139" descr=""/>
          <p:cNvPicPr/>
          <p:nvPr/>
        </p:nvPicPr>
        <p:blipFill>
          <a:blip r:embed="rId111"/>
          <a:stretch/>
        </p:blipFill>
        <p:spPr>
          <a:xfrm>
            <a:off x="6616800" y="3602520"/>
            <a:ext cx="90000" cy="615960"/>
          </a:xfrm>
          <a:prstGeom prst="rect">
            <a:avLst/>
          </a:prstGeom>
          <a:ln w="0">
            <a:noFill/>
          </a:ln>
        </p:spPr>
      </p:pic>
      <p:pic>
        <p:nvPicPr>
          <p:cNvPr id="465" name="Image 140" descr=""/>
          <p:cNvPicPr/>
          <p:nvPr/>
        </p:nvPicPr>
        <p:blipFill>
          <a:blip r:embed="rId112"/>
          <a:stretch/>
        </p:blipFill>
        <p:spPr>
          <a:xfrm>
            <a:off x="6707520" y="3602520"/>
            <a:ext cx="90000" cy="615960"/>
          </a:xfrm>
          <a:prstGeom prst="rect">
            <a:avLst/>
          </a:prstGeom>
          <a:ln w="0">
            <a:noFill/>
          </a:ln>
        </p:spPr>
      </p:pic>
      <p:pic>
        <p:nvPicPr>
          <p:cNvPr id="466" name="Image 141" descr=""/>
          <p:cNvPicPr/>
          <p:nvPr/>
        </p:nvPicPr>
        <p:blipFill>
          <a:blip r:embed="rId113"/>
          <a:stretch/>
        </p:blipFill>
        <p:spPr>
          <a:xfrm>
            <a:off x="6797880" y="3598200"/>
            <a:ext cx="90000" cy="615960"/>
          </a:xfrm>
          <a:prstGeom prst="rect">
            <a:avLst/>
          </a:prstGeom>
          <a:ln w="0">
            <a:noFill/>
          </a:ln>
        </p:spPr>
      </p:pic>
      <p:pic>
        <p:nvPicPr>
          <p:cNvPr id="467" name="Image 142" descr=""/>
          <p:cNvPicPr/>
          <p:nvPr/>
        </p:nvPicPr>
        <p:blipFill>
          <a:blip r:embed="rId114"/>
          <a:stretch/>
        </p:blipFill>
        <p:spPr>
          <a:xfrm>
            <a:off x="6888600" y="3598200"/>
            <a:ext cx="90000" cy="615960"/>
          </a:xfrm>
          <a:prstGeom prst="rect">
            <a:avLst/>
          </a:prstGeom>
          <a:ln w="0">
            <a:noFill/>
          </a:ln>
        </p:spPr>
      </p:pic>
      <p:pic>
        <p:nvPicPr>
          <p:cNvPr id="468" name="Image 143" descr=""/>
          <p:cNvPicPr/>
          <p:nvPr/>
        </p:nvPicPr>
        <p:blipFill>
          <a:blip r:embed="rId115"/>
          <a:stretch/>
        </p:blipFill>
        <p:spPr>
          <a:xfrm>
            <a:off x="6979320" y="3598200"/>
            <a:ext cx="90000" cy="615960"/>
          </a:xfrm>
          <a:prstGeom prst="rect">
            <a:avLst/>
          </a:prstGeom>
          <a:ln w="0">
            <a:noFill/>
          </a:ln>
        </p:spPr>
      </p:pic>
      <p:pic>
        <p:nvPicPr>
          <p:cNvPr id="469" name="Image 144" descr=""/>
          <p:cNvPicPr/>
          <p:nvPr/>
        </p:nvPicPr>
        <p:blipFill>
          <a:blip r:embed="rId116"/>
          <a:stretch/>
        </p:blipFill>
        <p:spPr>
          <a:xfrm>
            <a:off x="7069680" y="3598200"/>
            <a:ext cx="90000" cy="615960"/>
          </a:xfrm>
          <a:prstGeom prst="rect">
            <a:avLst/>
          </a:prstGeom>
          <a:ln w="0">
            <a:noFill/>
          </a:ln>
        </p:spPr>
      </p:pic>
      <p:pic>
        <p:nvPicPr>
          <p:cNvPr id="470" name="Image 145" descr=""/>
          <p:cNvPicPr/>
          <p:nvPr/>
        </p:nvPicPr>
        <p:blipFill>
          <a:blip r:embed="rId117"/>
          <a:stretch/>
        </p:blipFill>
        <p:spPr>
          <a:xfrm>
            <a:off x="7160400" y="3598920"/>
            <a:ext cx="90000" cy="615960"/>
          </a:xfrm>
          <a:prstGeom prst="rect">
            <a:avLst/>
          </a:prstGeom>
          <a:ln w="0">
            <a:noFill/>
          </a:ln>
        </p:spPr>
      </p:pic>
      <p:pic>
        <p:nvPicPr>
          <p:cNvPr id="471" name="Image 146" descr=""/>
          <p:cNvPicPr/>
          <p:nvPr/>
        </p:nvPicPr>
        <p:blipFill>
          <a:blip r:embed="rId118"/>
          <a:stretch/>
        </p:blipFill>
        <p:spPr>
          <a:xfrm>
            <a:off x="7250760" y="3598920"/>
            <a:ext cx="90000" cy="615960"/>
          </a:xfrm>
          <a:prstGeom prst="rect">
            <a:avLst/>
          </a:prstGeom>
          <a:ln w="0">
            <a:noFill/>
          </a:ln>
        </p:spPr>
      </p:pic>
      <p:pic>
        <p:nvPicPr>
          <p:cNvPr id="472" name="Image 147" descr=""/>
          <p:cNvPicPr/>
          <p:nvPr/>
        </p:nvPicPr>
        <p:blipFill>
          <a:blip r:embed="rId119"/>
          <a:stretch/>
        </p:blipFill>
        <p:spPr>
          <a:xfrm>
            <a:off x="7341480" y="3598920"/>
            <a:ext cx="90000" cy="615960"/>
          </a:xfrm>
          <a:prstGeom prst="rect">
            <a:avLst/>
          </a:prstGeom>
          <a:ln w="0">
            <a:noFill/>
          </a:ln>
        </p:spPr>
      </p:pic>
      <p:pic>
        <p:nvPicPr>
          <p:cNvPr id="473" name="Image 148" descr=""/>
          <p:cNvPicPr/>
          <p:nvPr/>
        </p:nvPicPr>
        <p:blipFill>
          <a:blip r:embed="rId120"/>
          <a:stretch/>
        </p:blipFill>
        <p:spPr>
          <a:xfrm>
            <a:off x="7432200" y="3598920"/>
            <a:ext cx="90000" cy="61596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403" dur="indefinite" restart="never" nodeType="tmRoot">
          <p:childTnLst>
            <p:seq>
              <p:cTn id="404" dur="indefinite" nodeType="mainSeq">
                <p:childTnLst>
                  <p:par>
                    <p:cTn id="405" fill="hold">
                      <p:stCondLst>
                        <p:cond delay="indefinite"/>
                      </p:stCondLst>
                      <p:childTnLst>
                        <p:par>
                          <p:cTn id="406" fill="hold">
                            <p:stCondLst>
                              <p:cond delay="0"/>
                            </p:stCondLst>
                            <p:childTnLst>
                              <p:par>
                                <p:cTn id="407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409" dur="500"/>
                                        <p:tgtEl>
                                          <p:spTgt spid="3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0" fill="hold">
                      <p:stCondLst>
                        <p:cond delay="indefinite"/>
                      </p:stCondLst>
                      <p:childTnLst>
                        <p:par>
                          <p:cTn id="411" fill="hold">
                            <p:stCondLst>
                              <p:cond delay="0"/>
                            </p:stCondLst>
                            <p:childTnLst>
                              <p:par>
                                <p:cTn id="412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414" dur="500"/>
                                        <p:tgtEl>
                                          <p:spTgt spid="3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5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417" dur="500"/>
                                        <p:tgtEl>
                                          <p:spTgt spid="3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8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420" dur="500"/>
                                        <p:tgtEl>
                                          <p:spTgt spid="3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1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423" dur="500"/>
                                        <p:tgtEl>
                                          <p:spTgt spid="3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4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426" dur="500"/>
                                        <p:tgtEl>
                                          <p:spTgt spid="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7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429" dur="500"/>
                                        <p:tgtEl>
                                          <p:spTgt spid="3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0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432" dur="500"/>
                                        <p:tgtEl>
                                          <p:spTgt spid="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3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435" dur="500"/>
                                        <p:tgtEl>
                                          <p:spTgt spid="3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6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438" dur="500"/>
                                        <p:tgtEl>
                                          <p:spTgt spid="3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9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441" dur="500"/>
                                        <p:tgtEl>
                                          <p:spTgt spid="3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2" fill="hold">
                      <p:stCondLst>
                        <p:cond delay="indefinite"/>
                      </p:stCondLst>
                      <p:childTnLst>
                        <p:par>
                          <p:cTn id="443" fill="hold">
                            <p:stCondLst>
                              <p:cond delay="0"/>
                            </p:stCondLst>
                            <p:childTnLst>
                              <p:par>
                                <p:cTn id="444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446" dur="500"/>
                                        <p:tgtEl>
                                          <p:spTgt spid="3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7" fill="hold">
                      <p:stCondLst>
                        <p:cond delay="indefinite"/>
                      </p:stCondLst>
                      <p:childTnLst>
                        <p:par>
                          <p:cTn id="448" fill="hold">
                            <p:stCondLst>
                              <p:cond delay="0"/>
                            </p:stCondLst>
                            <p:childTnLst>
                              <p:par>
                                <p:cTn id="449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451" dur="500"/>
                                        <p:tgtEl>
                                          <p:spTgt spid="3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2" fill="hold">
                      <p:stCondLst>
                        <p:cond delay="indefinite"/>
                      </p:stCondLst>
                      <p:childTnLst>
                        <p:par>
                          <p:cTn id="453" fill="hold">
                            <p:stCondLst>
                              <p:cond delay="0"/>
                            </p:stCondLst>
                            <p:childTnLst>
                              <p:par>
                                <p:cTn id="454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456" dur="500"/>
                                        <p:tgtEl>
                                          <p:spTgt spid="3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7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459" dur="500"/>
                                        <p:tgtEl>
                                          <p:spTgt spid="3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0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462" dur="500"/>
                                        <p:tgtEl>
                                          <p:spTgt spid="3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3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465" dur="500"/>
                                        <p:tgtEl>
                                          <p:spTgt spid="3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6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468" dur="500"/>
                                        <p:tgtEl>
                                          <p:spTgt spid="3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9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471" dur="500"/>
                                        <p:tgtEl>
                                          <p:spTgt spid="3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2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474" dur="500"/>
                                        <p:tgtEl>
                                          <p:spTgt spid="3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5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477" dur="500"/>
                                        <p:tgtEl>
                                          <p:spTgt spid="3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8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480" dur="500"/>
                                        <p:tgtEl>
                                          <p:spTgt spid="3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1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483" dur="500"/>
                                        <p:tgtEl>
                                          <p:spTgt spid="3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4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486" dur="500"/>
                                        <p:tgtEl>
                                          <p:spTgt spid="3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7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489" dur="500"/>
                                        <p:tgtEl>
                                          <p:spTgt spid="3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0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492" dur="500"/>
                                        <p:tgtEl>
                                          <p:spTgt spid="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3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495" dur="500"/>
                                        <p:tgtEl>
                                          <p:spTgt spid="3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6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498" dur="500"/>
                                        <p:tgtEl>
                                          <p:spTgt spid="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9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501" dur="500"/>
                                        <p:tgtEl>
                                          <p:spTgt spid="3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2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504" dur="500"/>
                                        <p:tgtEl>
                                          <p:spTgt spid="3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5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507" dur="500"/>
                                        <p:tgtEl>
                                          <p:spTgt spid="3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8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510" dur="500"/>
                                        <p:tgtEl>
                                          <p:spTgt spid="3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1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513" dur="500"/>
                                        <p:tgtEl>
                                          <p:spTgt spid="3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4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516" dur="500"/>
                                        <p:tgtEl>
                                          <p:spTgt spid="3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7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519" dur="500"/>
                                        <p:tgtEl>
                                          <p:spTgt spid="3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0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522" dur="500"/>
                                        <p:tgtEl>
                                          <p:spTgt spid="3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3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525" dur="500"/>
                                        <p:tgtEl>
                                          <p:spTgt spid="3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6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528" dur="500"/>
                                        <p:tgtEl>
                                          <p:spTgt spid="3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9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531" dur="500"/>
                                        <p:tgtEl>
                                          <p:spTgt spid="3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2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534" dur="500"/>
                                        <p:tgtEl>
                                          <p:spTgt spid="4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5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537" dur="500"/>
                                        <p:tgtEl>
                                          <p:spTgt spid="4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8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540" dur="500"/>
                                        <p:tgtEl>
                                          <p:spTgt spid="4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1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543" dur="500"/>
                                        <p:tgtEl>
                                          <p:spTgt spid="4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4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546" dur="500"/>
                                        <p:tgtEl>
                                          <p:spTgt spid="4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7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549" dur="500"/>
                                        <p:tgtEl>
                                          <p:spTgt spid="4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0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552" dur="500"/>
                                        <p:tgtEl>
                                          <p:spTgt spid="4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3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555" dur="500"/>
                                        <p:tgtEl>
                                          <p:spTgt spid="4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6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558" dur="500"/>
                                        <p:tgtEl>
                                          <p:spTgt spid="4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9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561" dur="500"/>
                                        <p:tgtEl>
                                          <p:spTgt spid="4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2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564" dur="500"/>
                                        <p:tgtEl>
                                          <p:spTgt spid="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5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567" dur="500"/>
                                        <p:tgtEl>
                                          <p:spTgt spid="4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8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570" dur="500"/>
                                        <p:tgtEl>
                                          <p:spTgt spid="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1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573" dur="500"/>
                                        <p:tgtEl>
                                          <p:spTgt spid="4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4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576" dur="500"/>
                                        <p:tgtEl>
                                          <p:spTgt spid="4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7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579" dur="500"/>
                                        <p:tgtEl>
                                          <p:spTgt spid="4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0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582" dur="500"/>
                                        <p:tgtEl>
                                          <p:spTgt spid="4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3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585" dur="500"/>
                                        <p:tgtEl>
                                          <p:spTgt spid="4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6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588" dur="500"/>
                                        <p:tgtEl>
                                          <p:spTgt spid="4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9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591" dur="500"/>
                                        <p:tgtEl>
                                          <p:spTgt spid="4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2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594" dur="500"/>
                                        <p:tgtEl>
                                          <p:spTgt spid="4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5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597" dur="500"/>
                                        <p:tgtEl>
                                          <p:spTgt spid="4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8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600" dur="500"/>
                                        <p:tgtEl>
                                          <p:spTgt spid="4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1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603" dur="500"/>
                                        <p:tgtEl>
                                          <p:spTgt spid="4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4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606" dur="500"/>
                                        <p:tgtEl>
                                          <p:spTgt spid="4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7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609" dur="500"/>
                                        <p:tgtEl>
                                          <p:spTgt spid="4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0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612" dur="500"/>
                                        <p:tgtEl>
                                          <p:spTgt spid="4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3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615" dur="500"/>
                                        <p:tgtEl>
                                          <p:spTgt spid="4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6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618" dur="500"/>
                                        <p:tgtEl>
                                          <p:spTgt spid="4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9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621" dur="500"/>
                                        <p:tgtEl>
                                          <p:spTgt spid="4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2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624" dur="500"/>
                                        <p:tgtEl>
                                          <p:spTgt spid="4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5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627" dur="500"/>
                                        <p:tgtEl>
                                          <p:spTgt spid="4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8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630" dur="500"/>
                                        <p:tgtEl>
                                          <p:spTgt spid="4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1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633" dur="500"/>
                                        <p:tgtEl>
                                          <p:spTgt spid="4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4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636" dur="500"/>
                                        <p:tgtEl>
                                          <p:spTgt spid="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7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639" dur="500"/>
                                        <p:tgtEl>
                                          <p:spTgt spid="4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0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642" dur="500"/>
                                        <p:tgtEl>
                                          <p:spTgt spid="4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3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645" dur="500"/>
                                        <p:tgtEl>
                                          <p:spTgt spid="4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6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648" dur="500"/>
                                        <p:tgtEl>
                                          <p:spTgt spid="4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9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651" dur="500"/>
                                        <p:tgtEl>
                                          <p:spTgt spid="4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2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654" dur="500"/>
                                        <p:tgtEl>
                                          <p:spTgt spid="4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5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657" dur="500"/>
                                        <p:tgtEl>
                                          <p:spTgt spid="4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8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660" dur="500"/>
                                        <p:tgtEl>
                                          <p:spTgt spid="4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1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663" dur="500"/>
                                        <p:tgtEl>
                                          <p:spTgt spid="4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4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666" dur="500"/>
                                        <p:tgtEl>
                                          <p:spTgt spid="4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7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669" dur="500"/>
                                        <p:tgtEl>
                                          <p:spTgt spid="4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0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672" dur="500"/>
                                        <p:tgtEl>
                                          <p:spTgt spid="4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3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675" dur="500"/>
                                        <p:tgtEl>
                                          <p:spTgt spid="4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6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678" dur="500"/>
                                        <p:tgtEl>
                                          <p:spTgt spid="4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9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681" dur="500"/>
                                        <p:tgtEl>
                                          <p:spTgt spid="4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2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684" dur="500"/>
                                        <p:tgtEl>
                                          <p:spTgt spid="4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5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687" dur="500"/>
                                        <p:tgtEl>
                                          <p:spTgt spid="4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8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690" dur="500"/>
                                        <p:tgtEl>
                                          <p:spTgt spid="4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1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693" dur="500"/>
                                        <p:tgtEl>
                                          <p:spTgt spid="4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4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696" dur="500"/>
                                        <p:tgtEl>
                                          <p:spTgt spid="4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7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699" dur="500"/>
                                        <p:tgtEl>
                                          <p:spTgt spid="4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0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702" dur="500"/>
                                        <p:tgtEl>
                                          <p:spTgt spid="4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3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705" dur="500"/>
                                        <p:tgtEl>
                                          <p:spTgt spid="4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6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708" dur="500"/>
                                        <p:tgtEl>
                                          <p:spTgt spid="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9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711" dur="500"/>
                                        <p:tgtEl>
                                          <p:spTgt spid="4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2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714" dur="500"/>
                                        <p:tgtEl>
                                          <p:spTgt spid="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5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717" dur="500"/>
                                        <p:tgtEl>
                                          <p:spTgt spid="4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8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720" dur="500"/>
                                        <p:tgtEl>
                                          <p:spTgt spid="4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1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723" dur="500"/>
                                        <p:tgtEl>
                                          <p:spTgt spid="4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4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726" dur="500"/>
                                        <p:tgtEl>
                                          <p:spTgt spid="4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7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729" dur="500"/>
                                        <p:tgtEl>
                                          <p:spTgt spid="4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0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732" dur="500"/>
                                        <p:tgtEl>
                                          <p:spTgt spid="4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3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735" dur="500"/>
                                        <p:tgtEl>
                                          <p:spTgt spid="4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6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738" dur="500"/>
                                        <p:tgtEl>
                                          <p:spTgt spid="4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9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741" dur="500"/>
                                        <p:tgtEl>
                                          <p:spTgt spid="4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2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744" dur="500"/>
                                        <p:tgtEl>
                                          <p:spTgt spid="4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5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747" dur="500"/>
                                        <p:tgtEl>
                                          <p:spTgt spid="4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8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750" dur="500"/>
                                        <p:tgtEl>
                                          <p:spTgt spid="4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1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753" dur="500"/>
                                        <p:tgtEl>
                                          <p:spTgt spid="4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4" fill="hold">
                      <p:stCondLst>
                        <p:cond delay="indefinite"/>
                      </p:stCondLst>
                      <p:childTnLst>
                        <p:par>
                          <p:cTn id="755" fill="hold">
                            <p:stCondLst>
                              <p:cond delay="0"/>
                            </p:stCondLst>
                            <p:childTnLst>
                              <p:par>
                                <p:cTn id="756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758" dur="500"/>
                                        <p:tgtEl>
                                          <p:spTgt spid="3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4" name="PlaceHolder 1"/>
          <p:cNvSpPr>
            <a:spLocks noGrp="1"/>
          </p:cNvSpPr>
          <p:nvPr>
            <p:ph/>
          </p:nvPr>
        </p:nvSpPr>
        <p:spPr>
          <a:xfrm>
            <a:off x="8372160" y="6490080"/>
            <a:ext cx="771120" cy="3672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>
              <a:spcBef>
                <a:spcPts val="1417"/>
              </a:spcBef>
              <a:buNone/>
            </a:pP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75" name="ZoneTexte 48"/>
          <p:cNvSpPr/>
          <p:nvPr/>
        </p:nvSpPr>
        <p:spPr>
          <a:xfrm>
            <a:off x="232200" y="382320"/>
            <a:ext cx="7982280" cy="5162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2800" spc="-1" strike="noStrike">
                <a:solidFill>
                  <a:srgbClr val="000000"/>
                </a:solidFill>
                <a:latin typeface="Calibri"/>
                <a:ea typeface="DejaVu Sans"/>
              </a:rPr>
              <a:t>Ecris sur ton ardoise le nombre représenté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476" name="Groupe 1"/>
          <p:cNvGrpSpPr/>
          <p:nvPr/>
        </p:nvGrpSpPr>
        <p:grpSpPr>
          <a:xfrm>
            <a:off x="988920" y="1412280"/>
            <a:ext cx="1600920" cy="1595160"/>
            <a:chOff x="988920" y="1412280"/>
            <a:chExt cx="1600920" cy="1595160"/>
          </a:xfrm>
        </p:grpSpPr>
        <p:pic>
          <p:nvPicPr>
            <p:cNvPr id="477" name="Image 11" descr=""/>
            <p:cNvPicPr/>
            <p:nvPr/>
          </p:nvPicPr>
          <p:blipFill>
            <a:blip r:embed="rId1"/>
            <a:stretch/>
          </p:blipFill>
          <p:spPr>
            <a:xfrm>
              <a:off x="1341360" y="1412280"/>
              <a:ext cx="1248480" cy="1254240"/>
            </a:xfrm>
            <a:prstGeom prst="rect">
              <a:avLst/>
            </a:prstGeom>
            <a:ln w="0">
              <a:noFill/>
            </a:ln>
          </p:spPr>
        </p:pic>
        <p:pic>
          <p:nvPicPr>
            <p:cNvPr id="478" name="Image 12" descr=""/>
            <p:cNvPicPr/>
            <p:nvPr/>
          </p:nvPicPr>
          <p:blipFill>
            <a:blip r:embed="rId2"/>
            <a:stretch/>
          </p:blipFill>
          <p:spPr>
            <a:xfrm>
              <a:off x="1302120" y="1450440"/>
              <a:ext cx="1248480" cy="1254240"/>
            </a:xfrm>
            <a:prstGeom prst="rect">
              <a:avLst/>
            </a:prstGeom>
            <a:ln w="0">
              <a:noFill/>
            </a:ln>
          </p:spPr>
        </p:pic>
        <p:pic>
          <p:nvPicPr>
            <p:cNvPr id="479" name="Image 13" descr=""/>
            <p:cNvPicPr/>
            <p:nvPr/>
          </p:nvPicPr>
          <p:blipFill>
            <a:blip r:embed="rId3"/>
            <a:stretch/>
          </p:blipFill>
          <p:spPr>
            <a:xfrm>
              <a:off x="1262520" y="1488240"/>
              <a:ext cx="1248480" cy="1254240"/>
            </a:xfrm>
            <a:prstGeom prst="rect">
              <a:avLst/>
            </a:prstGeom>
            <a:ln w="0">
              <a:noFill/>
            </a:ln>
          </p:spPr>
        </p:pic>
        <p:pic>
          <p:nvPicPr>
            <p:cNvPr id="480" name="Image 14" descr=""/>
            <p:cNvPicPr/>
            <p:nvPr/>
          </p:nvPicPr>
          <p:blipFill>
            <a:blip r:embed="rId4"/>
            <a:stretch/>
          </p:blipFill>
          <p:spPr>
            <a:xfrm>
              <a:off x="1222920" y="1526400"/>
              <a:ext cx="1248480" cy="1254240"/>
            </a:xfrm>
            <a:prstGeom prst="rect">
              <a:avLst/>
            </a:prstGeom>
            <a:ln w="0">
              <a:noFill/>
            </a:ln>
          </p:spPr>
        </p:pic>
        <p:pic>
          <p:nvPicPr>
            <p:cNvPr id="481" name="Image 15" descr=""/>
            <p:cNvPicPr/>
            <p:nvPr/>
          </p:nvPicPr>
          <p:blipFill>
            <a:blip r:embed="rId5"/>
            <a:stretch/>
          </p:blipFill>
          <p:spPr>
            <a:xfrm>
              <a:off x="1186560" y="1561680"/>
              <a:ext cx="1248480" cy="1254240"/>
            </a:xfrm>
            <a:prstGeom prst="rect">
              <a:avLst/>
            </a:prstGeom>
            <a:ln w="0">
              <a:noFill/>
            </a:ln>
          </p:spPr>
        </p:pic>
        <p:pic>
          <p:nvPicPr>
            <p:cNvPr id="482" name="Image 16" descr=""/>
            <p:cNvPicPr/>
            <p:nvPr/>
          </p:nvPicPr>
          <p:blipFill>
            <a:blip r:embed="rId6"/>
            <a:stretch/>
          </p:blipFill>
          <p:spPr>
            <a:xfrm>
              <a:off x="1146960" y="1599840"/>
              <a:ext cx="1248480" cy="1254240"/>
            </a:xfrm>
            <a:prstGeom prst="rect">
              <a:avLst/>
            </a:prstGeom>
            <a:ln w="0">
              <a:noFill/>
            </a:ln>
          </p:spPr>
        </p:pic>
        <p:pic>
          <p:nvPicPr>
            <p:cNvPr id="483" name="Image 17" descr=""/>
            <p:cNvPicPr/>
            <p:nvPr/>
          </p:nvPicPr>
          <p:blipFill>
            <a:blip r:embed="rId7"/>
            <a:stretch/>
          </p:blipFill>
          <p:spPr>
            <a:xfrm>
              <a:off x="1107360" y="1637640"/>
              <a:ext cx="1248480" cy="1254240"/>
            </a:xfrm>
            <a:prstGeom prst="rect">
              <a:avLst/>
            </a:prstGeom>
            <a:ln w="0">
              <a:noFill/>
            </a:ln>
          </p:spPr>
        </p:pic>
        <p:pic>
          <p:nvPicPr>
            <p:cNvPr id="484" name="Image 18" descr=""/>
            <p:cNvPicPr/>
            <p:nvPr/>
          </p:nvPicPr>
          <p:blipFill>
            <a:blip r:embed="rId8"/>
            <a:stretch/>
          </p:blipFill>
          <p:spPr>
            <a:xfrm>
              <a:off x="1067760" y="1675800"/>
              <a:ext cx="1248480" cy="1254240"/>
            </a:xfrm>
            <a:prstGeom prst="rect">
              <a:avLst/>
            </a:prstGeom>
            <a:ln w="0">
              <a:noFill/>
            </a:ln>
          </p:spPr>
        </p:pic>
        <p:pic>
          <p:nvPicPr>
            <p:cNvPr id="485" name="Image 19" descr=""/>
            <p:cNvPicPr/>
            <p:nvPr/>
          </p:nvPicPr>
          <p:blipFill>
            <a:blip r:embed="rId9"/>
            <a:stretch/>
          </p:blipFill>
          <p:spPr>
            <a:xfrm>
              <a:off x="1028520" y="1715040"/>
              <a:ext cx="1248480" cy="1254240"/>
            </a:xfrm>
            <a:prstGeom prst="rect">
              <a:avLst/>
            </a:prstGeom>
            <a:ln w="0">
              <a:noFill/>
            </a:ln>
          </p:spPr>
        </p:pic>
        <p:pic>
          <p:nvPicPr>
            <p:cNvPr id="486" name="Image 20" descr=""/>
            <p:cNvPicPr/>
            <p:nvPr/>
          </p:nvPicPr>
          <p:blipFill>
            <a:blip r:embed="rId10"/>
            <a:stretch/>
          </p:blipFill>
          <p:spPr>
            <a:xfrm>
              <a:off x="988920" y="1753200"/>
              <a:ext cx="1248480" cy="1254240"/>
            </a:xfrm>
            <a:prstGeom prst="rect">
              <a:avLst/>
            </a:prstGeom>
            <a:ln w="0">
              <a:noFill/>
            </a:ln>
          </p:spPr>
        </p:pic>
      </p:grpSp>
      <p:pic>
        <p:nvPicPr>
          <p:cNvPr id="487" name="Image 2" descr=""/>
          <p:cNvPicPr/>
          <p:nvPr/>
        </p:nvPicPr>
        <p:blipFill>
          <a:blip r:embed="rId11"/>
          <a:stretch/>
        </p:blipFill>
        <p:spPr>
          <a:xfrm>
            <a:off x="2935800" y="1637640"/>
            <a:ext cx="1195200" cy="1200600"/>
          </a:xfrm>
          <a:prstGeom prst="rect">
            <a:avLst/>
          </a:prstGeom>
          <a:ln w="0">
            <a:noFill/>
          </a:ln>
        </p:spPr>
      </p:pic>
      <p:pic>
        <p:nvPicPr>
          <p:cNvPr id="488" name="Image 3" descr=""/>
          <p:cNvPicPr/>
          <p:nvPr/>
        </p:nvPicPr>
        <p:blipFill>
          <a:blip r:embed="rId12"/>
          <a:stretch/>
        </p:blipFill>
        <p:spPr>
          <a:xfrm>
            <a:off x="4223880" y="1647360"/>
            <a:ext cx="1195200" cy="1200600"/>
          </a:xfrm>
          <a:prstGeom prst="rect">
            <a:avLst/>
          </a:prstGeom>
          <a:ln w="0">
            <a:noFill/>
          </a:ln>
        </p:spPr>
      </p:pic>
      <p:pic>
        <p:nvPicPr>
          <p:cNvPr id="489" name="Image 4" descr=""/>
          <p:cNvPicPr/>
          <p:nvPr/>
        </p:nvPicPr>
        <p:blipFill>
          <a:blip r:embed="rId13"/>
          <a:stretch/>
        </p:blipFill>
        <p:spPr>
          <a:xfrm>
            <a:off x="5669280" y="1651320"/>
            <a:ext cx="177480" cy="1212120"/>
          </a:xfrm>
          <a:prstGeom prst="rect">
            <a:avLst/>
          </a:prstGeom>
          <a:ln w="0">
            <a:noFill/>
          </a:ln>
        </p:spPr>
      </p:pic>
      <p:pic>
        <p:nvPicPr>
          <p:cNvPr id="490" name="Image 5" descr=""/>
          <p:cNvPicPr/>
          <p:nvPr/>
        </p:nvPicPr>
        <p:blipFill>
          <a:blip r:embed="rId14"/>
          <a:stretch/>
        </p:blipFill>
        <p:spPr>
          <a:xfrm>
            <a:off x="5930640" y="1658880"/>
            <a:ext cx="177480" cy="1212120"/>
          </a:xfrm>
          <a:prstGeom prst="rect">
            <a:avLst/>
          </a:prstGeom>
          <a:ln w="0">
            <a:noFill/>
          </a:ln>
        </p:spPr>
      </p:pic>
      <p:pic>
        <p:nvPicPr>
          <p:cNvPr id="491" name="Image 21" descr=""/>
          <p:cNvPicPr/>
          <p:nvPr/>
        </p:nvPicPr>
        <p:blipFill>
          <a:blip r:embed="rId15"/>
          <a:stretch/>
        </p:blipFill>
        <p:spPr>
          <a:xfrm>
            <a:off x="6177960" y="1658880"/>
            <a:ext cx="177480" cy="1212120"/>
          </a:xfrm>
          <a:prstGeom prst="rect">
            <a:avLst/>
          </a:prstGeom>
          <a:ln w="0">
            <a:noFill/>
          </a:ln>
        </p:spPr>
      </p:pic>
      <p:pic>
        <p:nvPicPr>
          <p:cNvPr id="492" name="Image 22" descr=""/>
          <p:cNvPicPr/>
          <p:nvPr/>
        </p:nvPicPr>
        <p:blipFill>
          <a:blip r:embed="rId16"/>
          <a:stretch/>
        </p:blipFill>
        <p:spPr>
          <a:xfrm>
            <a:off x="6447600" y="1659600"/>
            <a:ext cx="177480" cy="1212120"/>
          </a:xfrm>
          <a:prstGeom prst="rect">
            <a:avLst/>
          </a:prstGeom>
          <a:ln w="0">
            <a:noFill/>
          </a:ln>
        </p:spPr>
      </p:pic>
      <p:pic>
        <p:nvPicPr>
          <p:cNvPr id="493" name="Image 23" descr=""/>
          <p:cNvPicPr/>
          <p:nvPr/>
        </p:nvPicPr>
        <p:blipFill>
          <a:blip r:embed="rId17"/>
          <a:stretch/>
        </p:blipFill>
        <p:spPr>
          <a:xfrm>
            <a:off x="6790680" y="2226600"/>
            <a:ext cx="173160" cy="166320"/>
          </a:xfrm>
          <a:prstGeom prst="rect">
            <a:avLst/>
          </a:prstGeom>
          <a:ln w="0">
            <a:noFill/>
          </a:ln>
        </p:spPr>
      </p:pic>
      <p:pic>
        <p:nvPicPr>
          <p:cNvPr id="494" name="Image 24" descr=""/>
          <p:cNvPicPr/>
          <p:nvPr/>
        </p:nvPicPr>
        <p:blipFill>
          <a:blip r:embed="rId18"/>
          <a:stretch/>
        </p:blipFill>
        <p:spPr>
          <a:xfrm>
            <a:off x="6789960" y="2059560"/>
            <a:ext cx="173160" cy="16632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5" name="PlaceHolder 1"/>
          <p:cNvSpPr>
            <a:spLocks noGrp="1"/>
          </p:cNvSpPr>
          <p:nvPr>
            <p:ph/>
          </p:nvPr>
        </p:nvSpPr>
        <p:spPr>
          <a:xfrm>
            <a:off x="8372160" y="6490080"/>
            <a:ext cx="771120" cy="3672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>
              <a:spcBef>
                <a:spcPts val="1417"/>
              </a:spcBef>
              <a:buNone/>
            </a:pP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96" name="ZoneTexte 48"/>
          <p:cNvSpPr/>
          <p:nvPr/>
        </p:nvSpPr>
        <p:spPr>
          <a:xfrm>
            <a:off x="232200" y="382320"/>
            <a:ext cx="7982280" cy="5162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2800" spc="-1" strike="noStrike">
                <a:solidFill>
                  <a:srgbClr val="000000"/>
                </a:solidFill>
                <a:latin typeface="Calibri"/>
                <a:ea typeface="DejaVu Sans"/>
              </a:rPr>
              <a:t>Réponse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497" name="Groupe 1"/>
          <p:cNvGrpSpPr/>
          <p:nvPr/>
        </p:nvGrpSpPr>
        <p:grpSpPr>
          <a:xfrm>
            <a:off x="988920" y="1412280"/>
            <a:ext cx="1600920" cy="1595160"/>
            <a:chOff x="988920" y="1412280"/>
            <a:chExt cx="1600920" cy="1595160"/>
          </a:xfrm>
        </p:grpSpPr>
        <p:pic>
          <p:nvPicPr>
            <p:cNvPr id="498" name="Image 11" descr=""/>
            <p:cNvPicPr/>
            <p:nvPr/>
          </p:nvPicPr>
          <p:blipFill>
            <a:blip r:embed="rId1"/>
            <a:stretch/>
          </p:blipFill>
          <p:spPr>
            <a:xfrm>
              <a:off x="1341360" y="1412280"/>
              <a:ext cx="1248480" cy="1254240"/>
            </a:xfrm>
            <a:prstGeom prst="rect">
              <a:avLst/>
            </a:prstGeom>
            <a:ln w="0">
              <a:noFill/>
            </a:ln>
          </p:spPr>
        </p:pic>
        <p:pic>
          <p:nvPicPr>
            <p:cNvPr id="499" name="Image 12" descr=""/>
            <p:cNvPicPr/>
            <p:nvPr/>
          </p:nvPicPr>
          <p:blipFill>
            <a:blip r:embed="rId2"/>
            <a:stretch/>
          </p:blipFill>
          <p:spPr>
            <a:xfrm>
              <a:off x="1302120" y="1450440"/>
              <a:ext cx="1248480" cy="1254240"/>
            </a:xfrm>
            <a:prstGeom prst="rect">
              <a:avLst/>
            </a:prstGeom>
            <a:ln w="0">
              <a:noFill/>
            </a:ln>
          </p:spPr>
        </p:pic>
        <p:pic>
          <p:nvPicPr>
            <p:cNvPr id="500" name="Image 13" descr=""/>
            <p:cNvPicPr/>
            <p:nvPr/>
          </p:nvPicPr>
          <p:blipFill>
            <a:blip r:embed="rId3"/>
            <a:stretch/>
          </p:blipFill>
          <p:spPr>
            <a:xfrm>
              <a:off x="1262520" y="1488240"/>
              <a:ext cx="1248480" cy="1254240"/>
            </a:xfrm>
            <a:prstGeom prst="rect">
              <a:avLst/>
            </a:prstGeom>
            <a:ln w="0">
              <a:noFill/>
            </a:ln>
          </p:spPr>
        </p:pic>
        <p:pic>
          <p:nvPicPr>
            <p:cNvPr id="501" name="Image 14" descr=""/>
            <p:cNvPicPr/>
            <p:nvPr/>
          </p:nvPicPr>
          <p:blipFill>
            <a:blip r:embed="rId4"/>
            <a:stretch/>
          </p:blipFill>
          <p:spPr>
            <a:xfrm>
              <a:off x="1222920" y="1526400"/>
              <a:ext cx="1248480" cy="1254240"/>
            </a:xfrm>
            <a:prstGeom prst="rect">
              <a:avLst/>
            </a:prstGeom>
            <a:ln w="0">
              <a:noFill/>
            </a:ln>
          </p:spPr>
        </p:pic>
        <p:pic>
          <p:nvPicPr>
            <p:cNvPr id="502" name="Image 15" descr=""/>
            <p:cNvPicPr/>
            <p:nvPr/>
          </p:nvPicPr>
          <p:blipFill>
            <a:blip r:embed="rId5"/>
            <a:stretch/>
          </p:blipFill>
          <p:spPr>
            <a:xfrm>
              <a:off x="1186560" y="1561680"/>
              <a:ext cx="1248480" cy="1254240"/>
            </a:xfrm>
            <a:prstGeom prst="rect">
              <a:avLst/>
            </a:prstGeom>
            <a:ln w="0">
              <a:noFill/>
            </a:ln>
          </p:spPr>
        </p:pic>
        <p:pic>
          <p:nvPicPr>
            <p:cNvPr id="503" name="Image 16" descr=""/>
            <p:cNvPicPr/>
            <p:nvPr/>
          </p:nvPicPr>
          <p:blipFill>
            <a:blip r:embed="rId6"/>
            <a:stretch/>
          </p:blipFill>
          <p:spPr>
            <a:xfrm>
              <a:off x="1146960" y="1599840"/>
              <a:ext cx="1248480" cy="1254240"/>
            </a:xfrm>
            <a:prstGeom prst="rect">
              <a:avLst/>
            </a:prstGeom>
            <a:ln w="0">
              <a:noFill/>
            </a:ln>
          </p:spPr>
        </p:pic>
        <p:pic>
          <p:nvPicPr>
            <p:cNvPr id="504" name="Image 17" descr=""/>
            <p:cNvPicPr/>
            <p:nvPr/>
          </p:nvPicPr>
          <p:blipFill>
            <a:blip r:embed="rId7"/>
            <a:stretch/>
          </p:blipFill>
          <p:spPr>
            <a:xfrm>
              <a:off x="1107360" y="1637640"/>
              <a:ext cx="1248480" cy="1254240"/>
            </a:xfrm>
            <a:prstGeom prst="rect">
              <a:avLst/>
            </a:prstGeom>
            <a:ln w="0">
              <a:noFill/>
            </a:ln>
          </p:spPr>
        </p:pic>
        <p:pic>
          <p:nvPicPr>
            <p:cNvPr id="505" name="Image 18" descr=""/>
            <p:cNvPicPr/>
            <p:nvPr/>
          </p:nvPicPr>
          <p:blipFill>
            <a:blip r:embed="rId8"/>
            <a:stretch/>
          </p:blipFill>
          <p:spPr>
            <a:xfrm>
              <a:off x="1067760" y="1675800"/>
              <a:ext cx="1248480" cy="1254240"/>
            </a:xfrm>
            <a:prstGeom prst="rect">
              <a:avLst/>
            </a:prstGeom>
            <a:ln w="0">
              <a:noFill/>
            </a:ln>
          </p:spPr>
        </p:pic>
        <p:pic>
          <p:nvPicPr>
            <p:cNvPr id="506" name="Image 19" descr=""/>
            <p:cNvPicPr/>
            <p:nvPr/>
          </p:nvPicPr>
          <p:blipFill>
            <a:blip r:embed="rId9"/>
            <a:stretch/>
          </p:blipFill>
          <p:spPr>
            <a:xfrm>
              <a:off x="1028520" y="1715040"/>
              <a:ext cx="1248480" cy="1254240"/>
            </a:xfrm>
            <a:prstGeom prst="rect">
              <a:avLst/>
            </a:prstGeom>
            <a:ln w="0">
              <a:noFill/>
            </a:ln>
          </p:spPr>
        </p:pic>
        <p:pic>
          <p:nvPicPr>
            <p:cNvPr id="507" name="Image 20" descr=""/>
            <p:cNvPicPr/>
            <p:nvPr/>
          </p:nvPicPr>
          <p:blipFill>
            <a:blip r:embed="rId10"/>
            <a:stretch/>
          </p:blipFill>
          <p:spPr>
            <a:xfrm>
              <a:off x="988920" y="1753200"/>
              <a:ext cx="1248480" cy="1254240"/>
            </a:xfrm>
            <a:prstGeom prst="rect">
              <a:avLst/>
            </a:prstGeom>
            <a:ln w="0">
              <a:noFill/>
            </a:ln>
          </p:spPr>
        </p:pic>
      </p:grpSp>
      <p:pic>
        <p:nvPicPr>
          <p:cNvPr id="508" name="Image 2" descr=""/>
          <p:cNvPicPr/>
          <p:nvPr/>
        </p:nvPicPr>
        <p:blipFill>
          <a:blip r:embed="rId11"/>
          <a:stretch/>
        </p:blipFill>
        <p:spPr>
          <a:xfrm>
            <a:off x="2935800" y="1637640"/>
            <a:ext cx="1195200" cy="1200600"/>
          </a:xfrm>
          <a:prstGeom prst="rect">
            <a:avLst/>
          </a:prstGeom>
          <a:ln w="0">
            <a:noFill/>
          </a:ln>
        </p:spPr>
      </p:pic>
      <p:pic>
        <p:nvPicPr>
          <p:cNvPr id="509" name="Image 3" descr=""/>
          <p:cNvPicPr/>
          <p:nvPr/>
        </p:nvPicPr>
        <p:blipFill>
          <a:blip r:embed="rId12"/>
          <a:stretch/>
        </p:blipFill>
        <p:spPr>
          <a:xfrm>
            <a:off x="4223880" y="1647360"/>
            <a:ext cx="1195200" cy="1200600"/>
          </a:xfrm>
          <a:prstGeom prst="rect">
            <a:avLst/>
          </a:prstGeom>
          <a:ln w="0">
            <a:noFill/>
          </a:ln>
        </p:spPr>
      </p:pic>
      <p:pic>
        <p:nvPicPr>
          <p:cNvPr id="510" name="Image 4" descr=""/>
          <p:cNvPicPr/>
          <p:nvPr/>
        </p:nvPicPr>
        <p:blipFill>
          <a:blip r:embed="rId13"/>
          <a:stretch/>
        </p:blipFill>
        <p:spPr>
          <a:xfrm>
            <a:off x="5669280" y="1651320"/>
            <a:ext cx="177480" cy="1212120"/>
          </a:xfrm>
          <a:prstGeom prst="rect">
            <a:avLst/>
          </a:prstGeom>
          <a:ln w="0">
            <a:noFill/>
          </a:ln>
        </p:spPr>
      </p:pic>
      <p:pic>
        <p:nvPicPr>
          <p:cNvPr id="511" name="Image 5" descr=""/>
          <p:cNvPicPr/>
          <p:nvPr/>
        </p:nvPicPr>
        <p:blipFill>
          <a:blip r:embed="rId14"/>
          <a:stretch/>
        </p:blipFill>
        <p:spPr>
          <a:xfrm>
            <a:off x="5930640" y="1658880"/>
            <a:ext cx="177480" cy="1212120"/>
          </a:xfrm>
          <a:prstGeom prst="rect">
            <a:avLst/>
          </a:prstGeom>
          <a:ln w="0">
            <a:noFill/>
          </a:ln>
        </p:spPr>
      </p:pic>
      <p:pic>
        <p:nvPicPr>
          <p:cNvPr id="512" name="Image 21" descr=""/>
          <p:cNvPicPr/>
          <p:nvPr/>
        </p:nvPicPr>
        <p:blipFill>
          <a:blip r:embed="rId15"/>
          <a:stretch/>
        </p:blipFill>
        <p:spPr>
          <a:xfrm>
            <a:off x="6177960" y="1658880"/>
            <a:ext cx="177480" cy="1212120"/>
          </a:xfrm>
          <a:prstGeom prst="rect">
            <a:avLst/>
          </a:prstGeom>
          <a:ln w="0">
            <a:noFill/>
          </a:ln>
        </p:spPr>
      </p:pic>
      <p:pic>
        <p:nvPicPr>
          <p:cNvPr id="513" name="Image 22" descr=""/>
          <p:cNvPicPr/>
          <p:nvPr/>
        </p:nvPicPr>
        <p:blipFill>
          <a:blip r:embed="rId16"/>
          <a:stretch/>
        </p:blipFill>
        <p:spPr>
          <a:xfrm>
            <a:off x="6447600" y="1659600"/>
            <a:ext cx="177480" cy="1212120"/>
          </a:xfrm>
          <a:prstGeom prst="rect">
            <a:avLst/>
          </a:prstGeom>
          <a:ln w="0">
            <a:noFill/>
          </a:ln>
        </p:spPr>
      </p:pic>
      <p:pic>
        <p:nvPicPr>
          <p:cNvPr id="514" name="Image 23" descr=""/>
          <p:cNvPicPr/>
          <p:nvPr/>
        </p:nvPicPr>
        <p:blipFill>
          <a:blip r:embed="rId17"/>
          <a:stretch/>
        </p:blipFill>
        <p:spPr>
          <a:xfrm>
            <a:off x="6790680" y="2226600"/>
            <a:ext cx="173160" cy="166320"/>
          </a:xfrm>
          <a:prstGeom prst="rect">
            <a:avLst/>
          </a:prstGeom>
          <a:ln w="0">
            <a:noFill/>
          </a:ln>
        </p:spPr>
      </p:pic>
      <p:pic>
        <p:nvPicPr>
          <p:cNvPr id="515" name="Image 24" descr=""/>
          <p:cNvPicPr/>
          <p:nvPr/>
        </p:nvPicPr>
        <p:blipFill>
          <a:blip r:embed="rId18"/>
          <a:stretch/>
        </p:blipFill>
        <p:spPr>
          <a:xfrm>
            <a:off x="6789960" y="2059560"/>
            <a:ext cx="173160" cy="166320"/>
          </a:xfrm>
          <a:prstGeom prst="rect">
            <a:avLst/>
          </a:prstGeom>
          <a:ln w="0">
            <a:noFill/>
          </a:ln>
        </p:spPr>
      </p:pic>
      <p:grpSp>
        <p:nvGrpSpPr>
          <p:cNvPr id="516" name="Groupe 6"/>
          <p:cNvGrpSpPr/>
          <p:nvPr/>
        </p:nvGrpSpPr>
        <p:grpSpPr>
          <a:xfrm>
            <a:off x="3446280" y="3535920"/>
            <a:ext cx="1972800" cy="946080"/>
            <a:chOff x="3446280" y="3535920"/>
            <a:chExt cx="1972800" cy="946080"/>
          </a:xfrm>
        </p:grpSpPr>
        <p:sp>
          <p:nvSpPr>
            <p:cNvPr id="517" name="Rectangle 7"/>
            <p:cNvSpPr/>
            <p:nvPr/>
          </p:nvSpPr>
          <p:spPr>
            <a:xfrm>
              <a:off x="4430520" y="3535920"/>
              <a:ext cx="493920" cy="34488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1800" spc="-1" strike="noStrike">
                  <a:solidFill>
                    <a:srgbClr val="c00000"/>
                  </a:solidFill>
                  <a:latin typeface="Calibri"/>
                  <a:ea typeface="DejaVu Sans"/>
                </a:rPr>
                <a:t>D</a:t>
              </a:r>
              <a:endParaRPr b="0" lang="fr-FR" sz="18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518" name="Rectangle 8"/>
            <p:cNvSpPr/>
            <p:nvPr/>
          </p:nvSpPr>
          <p:spPr>
            <a:xfrm>
              <a:off x="4925160" y="3535920"/>
              <a:ext cx="493920" cy="34488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1800" spc="-1" strike="noStrike">
                  <a:solidFill>
                    <a:srgbClr val="0070c0"/>
                  </a:solidFill>
                  <a:latin typeface="Calibri"/>
                  <a:ea typeface="DejaVu Sans"/>
                </a:rPr>
                <a:t>U</a:t>
              </a:r>
              <a:endParaRPr b="0" lang="fr-FR" sz="18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519" name="Rectangle 9"/>
            <p:cNvSpPr/>
            <p:nvPr/>
          </p:nvSpPr>
          <p:spPr>
            <a:xfrm>
              <a:off x="4430520" y="3881520"/>
              <a:ext cx="493920" cy="60048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2400" spc="-1" strike="noStrike">
                  <a:solidFill>
                    <a:srgbClr val="000000"/>
                  </a:solidFill>
                  <a:latin typeface="Calibri"/>
                  <a:ea typeface="DejaVu Sans"/>
                </a:rPr>
                <a:t>4</a:t>
              </a:r>
              <a:endParaRPr b="0" lang="fr-FR" sz="24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520" name="Rectangle 10"/>
            <p:cNvSpPr/>
            <p:nvPr/>
          </p:nvSpPr>
          <p:spPr>
            <a:xfrm>
              <a:off x="4925160" y="3881520"/>
              <a:ext cx="493920" cy="60048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2400" spc="-1" strike="noStrike">
                  <a:solidFill>
                    <a:srgbClr val="000000"/>
                  </a:solidFill>
                  <a:latin typeface="Calibri"/>
                  <a:ea typeface="DejaVu Sans"/>
                </a:rPr>
                <a:t>2</a:t>
              </a:r>
              <a:endParaRPr b="0" lang="fr-FR" sz="24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521" name="Rectangle 25"/>
            <p:cNvSpPr/>
            <p:nvPr/>
          </p:nvSpPr>
          <p:spPr>
            <a:xfrm>
              <a:off x="3939120" y="3535920"/>
              <a:ext cx="493920" cy="34524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1800" spc="-1" strike="noStrike">
                  <a:solidFill>
                    <a:srgbClr val="00b050"/>
                  </a:solidFill>
                  <a:latin typeface="Calibri"/>
                  <a:ea typeface="DejaVu Sans"/>
                </a:rPr>
                <a:t>C</a:t>
              </a:r>
              <a:endParaRPr b="0" lang="fr-FR" sz="18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522" name="Rectangle 26"/>
            <p:cNvSpPr/>
            <p:nvPr/>
          </p:nvSpPr>
          <p:spPr>
            <a:xfrm>
              <a:off x="3939120" y="3881520"/>
              <a:ext cx="493920" cy="60048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2400" spc="-1" strike="noStrike">
                  <a:solidFill>
                    <a:srgbClr val="000000"/>
                  </a:solidFill>
                  <a:latin typeface="Calibri"/>
                  <a:ea typeface="DejaVu Sans"/>
                </a:rPr>
                <a:t>2</a:t>
              </a:r>
              <a:endParaRPr b="0" lang="fr-FR" sz="24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523" name="Rectangle 27"/>
            <p:cNvSpPr/>
            <p:nvPr/>
          </p:nvSpPr>
          <p:spPr>
            <a:xfrm>
              <a:off x="3446280" y="3535920"/>
              <a:ext cx="493920" cy="34524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1800" spc="-1" strike="noStrike">
                  <a:solidFill>
                    <a:schemeClr val="accent4">
                      <a:lumMod val="60000"/>
                      <a:lumOff val="40000"/>
                    </a:schemeClr>
                  </a:solidFill>
                  <a:latin typeface="Calibri"/>
                  <a:ea typeface="DejaVu Sans"/>
                </a:rPr>
                <a:t>M</a:t>
              </a:r>
              <a:endParaRPr b="0" lang="fr-FR" sz="18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524" name="Rectangle 28"/>
            <p:cNvSpPr/>
            <p:nvPr/>
          </p:nvSpPr>
          <p:spPr>
            <a:xfrm>
              <a:off x="3446280" y="3881520"/>
              <a:ext cx="493920" cy="60048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2400" spc="-1" strike="noStrike">
                  <a:solidFill>
                    <a:srgbClr val="000000"/>
                  </a:solidFill>
                  <a:latin typeface="Calibri"/>
                  <a:ea typeface="DejaVu Sans"/>
                </a:rPr>
                <a:t>1</a:t>
              </a:r>
              <a:endParaRPr b="0" lang="fr-FR" sz="2400" spc="-1" strike="noStrike">
                <a:solidFill>
                  <a:srgbClr val="000000"/>
                </a:solidFill>
                <a:latin typeface="Arial"/>
              </a:endParaRPr>
            </a:p>
          </p:txBody>
        </p:sp>
      </p:grpSp>
      <p:sp>
        <p:nvSpPr>
          <p:cNvPr id="525" name="ZoneTexte 29"/>
          <p:cNvSpPr/>
          <p:nvPr/>
        </p:nvSpPr>
        <p:spPr>
          <a:xfrm>
            <a:off x="209880" y="5008680"/>
            <a:ext cx="8439840" cy="638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mille-deux-cent-quarante-deux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759" dur="indefinite" restart="never" nodeType="tmRoot">
          <p:childTnLst>
            <p:seq>
              <p:cTn id="760" dur="indefinite" nodeType="mainSeq">
                <p:childTnLst>
                  <p:par>
                    <p:cTn id="761" fill="hold">
                      <p:stCondLst>
                        <p:cond delay="indefinite"/>
                      </p:stCondLst>
                      <p:childTnLst>
                        <p:par>
                          <p:cTn id="762" fill="hold">
                            <p:stCondLst>
                              <p:cond delay="0"/>
                            </p:stCondLst>
                            <p:childTnLst>
                              <p:par>
                                <p:cTn id="763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765" dur="500"/>
                                        <p:tgtEl>
                                          <p:spTgt spid="5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6" fill="hold">
                      <p:stCondLst>
                        <p:cond delay="indefinite"/>
                      </p:stCondLst>
                      <p:childTnLst>
                        <p:par>
                          <p:cTn id="767" fill="hold">
                            <p:stCondLst>
                              <p:cond delay="0"/>
                            </p:stCondLst>
                            <p:childTnLst>
                              <p:par>
                                <p:cTn id="768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770" dur="500"/>
                                        <p:tgtEl>
                                          <p:spTgt spid="5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/>
          </p:nvPr>
        </p:nvSpPr>
        <p:spPr>
          <a:xfrm>
            <a:off x="8372160" y="6490080"/>
            <a:ext cx="771120" cy="3672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>
              <a:spcBef>
                <a:spcPts val="1417"/>
              </a:spcBef>
              <a:buNone/>
            </a:pP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48" name="Groupe 10"/>
          <p:cNvGrpSpPr/>
          <p:nvPr/>
        </p:nvGrpSpPr>
        <p:grpSpPr>
          <a:xfrm>
            <a:off x="-180360" y="-360"/>
            <a:ext cx="5038200" cy="4859640"/>
            <a:chOff x="-180360" y="-360"/>
            <a:chExt cx="5038200" cy="4859640"/>
          </a:xfrm>
        </p:grpSpPr>
        <p:sp>
          <p:nvSpPr>
            <p:cNvPr id="49" name="Larme 11"/>
            <p:cNvSpPr/>
            <p:nvPr/>
          </p:nvSpPr>
          <p:spPr>
            <a:xfrm rot="16667400">
              <a:off x="2294280" y="2932560"/>
              <a:ext cx="1798200" cy="1712880"/>
            </a:xfrm>
            <a:prstGeom prst="teardrop">
              <a:avLst>
                <a:gd name="adj" fmla="val 100000"/>
              </a:avLst>
            </a:prstGeom>
            <a:solidFill>
              <a:schemeClr val="bg1"/>
            </a:solidFill>
            <a:ln w="38100"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numCol="1" spcCol="0"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50" name="Larme 12"/>
            <p:cNvSpPr/>
            <p:nvPr/>
          </p:nvSpPr>
          <p:spPr>
            <a:xfrm rot="20959800">
              <a:off x="658800" y="2994480"/>
              <a:ext cx="1797480" cy="1712880"/>
            </a:xfrm>
            <a:prstGeom prst="teardrop">
              <a:avLst>
                <a:gd name="adj" fmla="val 100000"/>
              </a:avLst>
            </a:prstGeom>
            <a:solidFill>
              <a:schemeClr val="bg1"/>
            </a:solidFill>
            <a:ln w="38100"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numCol="1" spcCol="0"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51" name="Larme 13"/>
            <p:cNvSpPr/>
            <p:nvPr/>
          </p:nvSpPr>
          <p:spPr>
            <a:xfrm rot="12544200">
              <a:off x="2757240" y="1396800"/>
              <a:ext cx="1797480" cy="1712880"/>
            </a:xfrm>
            <a:prstGeom prst="teardrop">
              <a:avLst>
                <a:gd name="adj" fmla="val 100000"/>
              </a:avLst>
            </a:prstGeom>
            <a:solidFill>
              <a:schemeClr val="bg1"/>
            </a:solidFill>
            <a:ln w="38100"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numCol="1" spcCol="0"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52" name="Larme 14"/>
            <p:cNvSpPr/>
            <p:nvPr/>
          </p:nvSpPr>
          <p:spPr>
            <a:xfrm rot="8044800">
              <a:off x="1423080" y="384840"/>
              <a:ext cx="1798200" cy="1713240"/>
            </a:xfrm>
            <a:prstGeom prst="teardrop">
              <a:avLst>
                <a:gd name="adj" fmla="val 100000"/>
              </a:avLst>
            </a:prstGeom>
            <a:solidFill>
              <a:schemeClr val="bg1"/>
            </a:solidFill>
            <a:ln w="38100"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numCol="1" spcCol="0"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53" name="Larme 15"/>
            <p:cNvSpPr/>
            <p:nvPr/>
          </p:nvSpPr>
          <p:spPr>
            <a:xfrm rot="3589200">
              <a:off x="113040" y="1427040"/>
              <a:ext cx="1797480" cy="1713240"/>
            </a:xfrm>
            <a:prstGeom prst="teardrop">
              <a:avLst>
                <a:gd name="adj" fmla="val 100000"/>
              </a:avLst>
            </a:prstGeom>
            <a:solidFill>
              <a:schemeClr val="bg1"/>
            </a:solidFill>
            <a:ln w="38100"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numCol="1" spcCol="0"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54" name="Ellipse 16"/>
            <p:cNvSpPr/>
            <p:nvPr/>
          </p:nvSpPr>
          <p:spPr>
            <a:xfrm rot="9039000">
              <a:off x="1715760" y="2099880"/>
              <a:ext cx="1100880" cy="1100880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numCol="1" spcCol="0"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</p:grpSp>
      <p:sp>
        <p:nvSpPr>
          <p:cNvPr id="55" name="ZoneTexte 17"/>
          <p:cNvSpPr/>
          <p:nvPr/>
        </p:nvSpPr>
        <p:spPr>
          <a:xfrm>
            <a:off x="1687680" y="2199600"/>
            <a:ext cx="1371960" cy="820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DejaVu Sans"/>
              </a:rPr>
              <a:t>139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6" name="ZoneTexte 28"/>
          <p:cNvSpPr/>
          <p:nvPr/>
        </p:nvSpPr>
        <p:spPr>
          <a:xfrm>
            <a:off x="1440000" y="903600"/>
            <a:ext cx="1645560" cy="5162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2800" spc="-1" strike="noStrike">
                <a:solidFill>
                  <a:srgbClr val="0070c0"/>
                </a:solidFill>
                <a:latin typeface="Calibri"/>
                <a:ea typeface="DejaVu Sans"/>
              </a:rPr>
              <a:t>100+30+9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7" name="ZoneTexte 29"/>
          <p:cNvSpPr/>
          <p:nvPr/>
        </p:nvSpPr>
        <p:spPr>
          <a:xfrm>
            <a:off x="2700000" y="1980000"/>
            <a:ext cx="2198880" cy="4554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2400" spc="-1" strike="noStrike">
                <a:solidFill>
                  <a:srgbClr val="0070c0"/>
                </a:solidFill>
                <a:latin typeface="Calibri"/>
                <a:ea typeface="DejaVu Sans"/>
              </a:rPr>
              <a:t>130&lt;139&lt;140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8" name="ZoneTexte 30"/>
          <p:cNvSpPr/>
          <p:nvPr/>
        </p:nvSpPr>
        <p:spPr>
          <a:xfrm>
            <a:off x="743040" y="3130920"/>
            <a:ext cx="1776600" cy="13694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2800" spc="-1" strike="noStrike">
                <a:solidFill>
                  <a:srgbClr val="0070c0"/>
                </a:solidFill>
                <a:latin typeface="Cursive standard"/>
                <a:ea typeface="DejaVu Sans"/>
              </a:rPr>
              <a:t>cent-trente-neuf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59" name="Groupe 47"/>
          <p:cNvGrpSpPr/>
          <p:nvPr/>
        </p:nvGrpSpPr>
        <p:grpSpPr>
          <a:xfrm>
            <a:off x="392760" y="1679400"/>
            <a:ext cx="1132200" cy="601920"/>
            <a:chOff x="392760" y="1679400"/>
            <a:chExt cx="1132200" cy="601920"/>
          </a:xfrm>
        </p:grpSpPr>
        <p:sp>
          <p:nvSpPr>
            <p:cNvPr id="60" name="Rectangle 18"/>
            <p:cNvSpPr/>
            <p:nvPr/>
          </p:nvSpPr>
          <p:spPr>
            <a:xfrm>
              <a:off x="1059120" y="1694880"/>
              <a:ext cx="59760" cy="586440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61" name="Rectangle 19"/>
            <p:cNvSpPr/>
            <p:nvPr/>
          </p:nvSpPr>
          <p:spPr>
            <a:xfrm>
              <a:off x="1158120" y="1694880"/>
              <a:ext cx="59760" cy="586440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62" name="Rectangle 32"/>
            <p:cNvSpPr/>
            <p:nvPr/>
          </p:nvSpPr>
          <p:spPr>
            <a:xfrm>
              <a:off x="1464840" y="1980000"/>
              <a:ext cx="59760" cy="57600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58320" bIns="58320" anchor="ctr">
              <a:noAutofit/>
            </a:bodyPr>
            <a:p>
              <a:pPr algn="ctr">
                <a:lnSpc>
                  <a:spcPct val="100000"/>
                </a:lnSpc>
              </a:pPr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63" name="Rectangle 33"/>
            <p:cNvSpPr/>
            <p:nvPr/>
          </p:nvSpPr>
          <p:spPr>
            <a:xfrm>
              <a:off x="1380960" y="2076120"/>
              <a:ext cx="59400" cy="58320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59040" bIns="59040" anchor="ctr">
              <a:noAutofit/>
            </a:bodyPr>
            <a:p>
              <a:pPr algn="ctr">
                <a:lnSpc>
                  <a:spcPct val="100000"/>
                </a:lnSpc>
              </a:pPr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64" name="Rectangle 34"/>
            <p:cNvSpPr/>
            <p:nvPr/>
          </p:nvSpPr>
          <p:spPr>
            <a:xfrm>
              <a:off x="1464840" y="2076120"/>
              <a:ext cx="59760" cy="58320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59040" bIns="59040" anchor="ctr">
              <a:noAutofit/>
            </a:bodyPr>
            <a:p>
              <a:pPr algn="ctr">
                <a:lnSpc>
                  <a:spcPct val="100000"/>
                </a:lnSpc>
              </a:pPr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65" name="Rectangle 35"/>
            <p:cNvSpPr/>
            <p:nvPr/>
          </p:nvSpPr>
          <p:spPr>
            <a:xfrm>
              <a:off x="1380960" y="2172960"/>
              <a:ext cx="59400" cy="58320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59040" bIns="59040" anchor="ctr">
              <a:noAutofit/>
            </a:bodyPr>
            <a:p>
              <a:pPr algn="ctr">
                <a:lnSpc>
                  <a:spcPct val="100000"/>
                </a:lnSpc>
              </a:pPr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66" name="Rectangle 36"/>
            <p:cNvSpPr/>
            <p:nvPr/>
          </p:nvSpPr>
          <p:spPr>
            <a:xfrm>
              <a:off x="1248120" y="1694880"/>
              <a:ext cx="59760" cy="586440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67" name="Rectangle 37"/>
            <p:cNvSpPr/>
            <p:nvPr/>
          </p:nvSpPr>
          <p:spPr>
            <a:xfrm>
              <a:off x="1381320" y="1786320"/>
              <a:ext cx="59760" cy="58320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59040" bIns="59040" anchor="ctr">
              <a:noAutofit/>
            </a:bodyPr>
            <a:p>
              <a:pPr algn="ctr">
                <a:lnSpc>
                  <a:spcPct val="100000"/>
                </a:lnSpc>
              </a:pPr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68" name="Rectangle 38"/>
            <p:cNvSpPr/>
            <p:nvPr/>
          </p:nvSpPr>
          <p:spPr>
            <a:xfrm>
              <a:off x="1465200" y="1786320"/>
              <a:ext cx="59760" cy="58320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59040" bIns="59040" anchor="ctr">
              <a:noAutofit/>
            </a:bodyPr>
            <a:p>
              <a:pPr algn="ctr">
                <a:lnSpc>
                  <a:spcPct val="100000"/>
                </a:lnSpc>
              </a:pPr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69" name="Rectangle 39"/>
            <p:cNvSpPr/>
            <p:nvPr/>
          </p:nvSpPr>
          <p:spPr>
            <a:xfrm>
              <a:off x="1381320" y="1883160"/>
              <a:ext cx="59760" cy="57960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58320" bIns="58320" anchor="ctr">
              <a:noAutofit/>
            </a:bodyPr>
            <a:p>
              <a:pPr algn="ctr">
                <a:lnSpc>
                  <a:spcPct val="100000"/>
                </a:lnSpc>
              </a:pPr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70" name="Rectangle 40"/>
            <p:cNvSpPr/>
            <p:nvPr/>
          </p:nvSpPr>
          <p:spPr>
            <a:xfrm>
              <a:off x="1465200" y="1883160"/>
              <a:ext cx="59760" cy="57960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58320" bIns="58320" anchor="ctr">
              <a:noAutofit/>
            </a:bodyPr>
            <a:p>
              <a:pPr algn="ctr">
                <a:lnSpc>
                  <a:spcPct val="100000"/>
                </a:lnSpc>
              </a:pPr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71" name="Rectangle 41"/>
            <p:cNvSpPr/>
            <p:nvPr/>
          </p:nvSpPr>
          <p:spPr>
            <a:xfrm>
              <a:off x="1381320" y="1980000"/>
              <a:ext cx="59760" cy="57600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58320" bIns="58320" anchor="ctr">
              <a:noAutofit/>
            </a:bodyPr>
            <a:p>
              <a:pPr algn="ctr">
                <a:lnSpc>
                  <a:spcPct val="100000"/>
                </a:lnSpc>
              </a:pPr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72" name="Rectangle 42"/>
            <p:cNvSpPr/>
            <p:nvPr/>
          </p:nvSpPr>
          <p:spPr>
            <a:xfrm>
              <a:off x="392760" y="1679400"/>
              <a:ext cx="601920" cy="586080"/>
            </a:xfrm>
            <a:prstGeom prst="rect">
              <a:avLst/>
            </a:prstGeom>
            <a:solidFill>
              <a:srgbClr val="00b050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</p:grpSp>
      <p:graphicFrame>
        <p:nvGraphicFramePr>
          <p:cNvPr id="73" name="Tableau 43"/>
          <p:cNvGraphicFramePr/>
          <p:nvPr/>
        </p:nvGraphicFramePr>
        <p:xfrm>
          <a:off x="625680" y="2278440"/>
          <a:ext cx="248760" cy="230400"/>
        </p:xfrm>
        <a:graphic>
          <a:graphicData uri="http://schemas.openxmlformats.org/drawingml/2006/table">
            <a:tbl>
              <a:tblPr/>
              <a:tblGrid>
                <a:gridCol w="249120"/>
              </a:tblGrid>
              <a:tr h="363960">
                <a:tc>
                  <a:txBody>
                    <a:bodyPr lIns="68400" rIns="68400" anchor="ctr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  <a:spcAft>
                          <a:spcPts val="799"/>
                        </a:spcAft>
                      </a:pPr>
                      <a:r>
                        <a:rPr b="1" lang="fr-FR" sz="2000" spc="-1" strike="noStrike">
                          <a:solidFill>
                            <a:srgbClr val="00b050"/>
                          </a:solidFill>
                          <a:latin typeface="Calibri"/>
                          <a:ea typeface="Calibri"/>
                        </a:rPr>
                        <a:t>C</a:t>
                      </a:r>
                      <a:endParaRPr b="0" lang="fr-FR" sz="20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417960">
                <a:tc>
                  <a:txBody>
                    <a:bodyPr lIns="68400" rIns="68400" anchor="t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  <a:spcAft>
                          <a:spcPts val="799"/>
                        </a:spcAft>
                      </a:pPr>
                      <a:r>
                        <a:rPr b="0" lang="fr-FR" sz="2400" spc="-1" strike="noStrike">
                          <a:solidFill>
                            <a:srgbClr val="000000"/>
                          </a:solidFill>
                          <a:latin typeface="Calibri"/>
                          <a:ea typeface="Calibri"/>
                        </a:rPr>
                        <a:t>1</a:t>
                      </a:r>
                      <a:endParaRPr b="0" lang="fr-FR" sz="24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</a:tr>
            </a:tbl>
          </a:graphicData>
        </a:graphic>
      </p:graphicFrame>
      <p:graphicFrame>
        <p:nvGraphicFramePr>
          <p:cNvPr id="74" name="Tableau 44"/>
          <p:cNvGraphicFramePr/>
          <p:nvPr/>
        </p:nvGraphicFramePr>
        <p:xfrm>
          <a:off x="874800" y="2278440"/>
          <a:ext cx="497160" cy="230400"/>
        </p:xfrm>
        <a:graphic>
          <a:graphicData uri="http://schemas.openxmlformats.org/drawingml/2006/table">
            <a:tbl>
              <a:tblPr/>
              <a:tblGrid>
                <a:gridCol w="249120"/>
                <a:gridCol w="248400"/>
              </a:tblGrid>
              <a:tr h="363960">
                <a:tc>
                  <a:txBody>
                    <a:bodyPr lIns="68400" rIns="68400" anchor="ctr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  <a:spcAft>
                          <a:spcPts val="799"/>
                        </a:spcAft>
                      </a:pPr>
                      <a:r>
                        <a:rPr b="1" lang="fr-FR" sz="2000" spc="-1" strike="noStrike">
                          <a:solidFill>
                            <a:srgbClr val="c00000"/>
                          </a:solidFill>
                          <a:latin typeface="Calibri"/>
                          <a:ea typeface="Calibri"/>
                        </a:rPr>
                        <a:t>D</a:t>
                      </a:r>
                      <a:endParaRPr b="0" lang="fr-FR" sz="20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68400" rIns="68400" anchor="ctr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  <a:spcAft>
                          <a:spcPts val="799"/>
                        </a:spcAft>
                      </a:pPr>
                      <a:r>
                        <a:rPr b="1" lang="fr-FR" sz="2000" spc="-1" strike="noStrike">
                          <a:solidFill>
                            <a:srgbClr val="0070c0"/>
                          </a:solidFill>
                          <a:latin typeface="Calibri"/>
                          <a:ea typeface="Calibri"/>
                        </a:rPr>
                        <a:t>U</a:t>
                      </a:r>
                      <a:endParaRPr b="0" lang="fr-FR" sz="20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417960">
                <a:tc>
                  <a:txBody>
                    <a:bodyPr lIns="68400" rIns="68400" anchor="t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  <a:spcAft>
                          <a:spcPts val="799"/>
                        </a:spcAft>
                      </a:pPr>
                      <a:r>
                        <a:rPr b="0" lang="fr-FR" sz="2400" spc="-1" strike="noStrike">
                          <a:solidFill>
                            <a:srgbClr val="000000"/>
                          </a:solidFill>
                          <a:latin typeface="Calibri"/>
                          <a:ea typeface="Calibri"/>
                        </a:rPr>
                        <a:t>3</a:t>
                      </a:r>
                      <a:endParaRPr b="0" lang="fr-FR" sz="24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68400" rIns="68400" anchor="t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  <a:spcAft>
                          <a:spcPts val="799"/>
                        </a:spcAft>
                      </a:pPr>
                      <a:r>
                        <a:rPr b="0" lang="fr-FR" sz="2400" spc="-1" strike="noStrike">
                          <a:solidFill>
                            <a:srgbClr val="000000"/>
                          </a:solidFill>
                          <a:latin typeface="Calibri"/>
                          <a:ea typeface="Calibri"/>
                        </a:rPr>
                        <a:t>9</a:t>
                      </a:r>
                      <a:endParaRPr b="0" lang="fr-FR" sz="24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75" name="ZoneTexte 45"/>
          <p:cNvSpPr/>
          <p:nvPr/>
        </p:nvSpPr>
        <p:spPr>
          <a:xfrm>
            <a:off x="2520000" y="3133080"/>
            <a:ext cx="2198520" cy="11869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2400" spc="-1" strike="noStrike">
                <a:solidFill>
                  <a:srgbClr val="0070c0"/>
                </a:solidFill>
                <a:latin typeface="Calibri"/>
                <a:ea typeface="DejaVu Sans"/>
              </a:rPr>
              <a:t>1 × 100 + 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fr-FR" sz="2400" spc="-1" strike="noStrike">
                <a:solidFill>
                  <a:srgbClr val="0070c0"/>
                </a:solidFill>
                <a:latin typeface="Calibri"/>
                <a:ea typeface="DejaVu Sans"/>
              </a:rPr>
              <a:t>3 × 10 + 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fr-FR" sz="2400" spc="-1" strike="noStrike">
                <a:solidFill>
                  <a:srgbClr val="0070c0"/>
                </a:solidFill>
                <a:latin typeface="Calibri"/>
                <a:ea typeface="DejaVu Sans"/>
              </a:rPr>
              <a:t>9 × 1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76" name="Groupe 2"/>
          <p:cNvGrpSpPr/>
          <p:nvPr/>
        </p:nvGrpSpPr>
        <p:grpSpPr>
          <a:xfrm>
            <a:off x="3965400" y="1620720"/>
            <a:ext cx="5486760" cy="5292000"/>
            <a:chOff x="3965400" y="1620720"/>
            <a:chExt cx="5486760" cy="5292000"/>
          </a:xfrm>
        </p:grpSpPr>
        <p:sp>
          <p:nvSpPr>
            <p:cNvPr id="77" name="Larme 1"/>
            <p:cNvSpPr/>
            <p:nvPr/>
          </p:nvSpPr>
          <p:spPr>
            <a:xfrm rot="16667400">
              <a:off x="6659640" y="4813560"/>
              <a:ext cx="1958040" cy="1865880"/>
            </a:xfrm>
            <a:prstGeom prst="teardrop">
              <a:avLst>
                <a:gd name="adj" fmla="val 100000"/>
              </a:avLst>
            </a:prstGeom>
            <a:solidFill>
              <a:schemeClr val="bg1"/>
            </a:solidFill>
            <a:ln w="38100"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numCol="1" spcCol="0"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78" name="Larme 2"/>
            <p:cNvSpPr/>
            <p:nvPr/>
          </p:nvSpPr>
          <p:spPr>
            <a:xfrm rot="20958600">
              <a:off x="4878720" y="4881600"/>
              <a:ext cx="1958400" cy="1865520"/>
            </a:xfrm>
            <a:prstGeom prst="teardrop">
              <a:avLst>
                <a:gd name="adj" fmla="val 100000"/>
              </a:avLst>
            </a:prstGeom>
            <a:solidFill>
              <a:schemeClr val="bg1"/>
            </a:solidFill>
            <a:ln w="38100"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numCol="1" spcCol="0"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79" name="Larme 3"/>
            <p:cNvSpPr/>
            <p:nvPr/>
          </p:nvSpPr>
          <p:spPr>
            <a:xfrm rot="12545400">
              <a:off x="7164000" y="3141000"/>
              <a:ext cx="1958040" cy="1866240"/>
            </a:xfrm>
            <a:prstGeom prst="teardrop">
              <a:avLst>
                <a:gd name="adj" fmla="val 100000"/>
              </a:avLst>
            </a:prstGeom>
            <a:solidFill>
              <a:schemeClr val="bg1"/>
            </a:solidFill>
            <a:ln w="38100"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numCol="1" spcCol="0"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80" name="Larme 4"/>
            <p:cNvSpPr/>
            <p:nvPr/>
          </p:nvSpPr>
          <p:spPr>
            <a:xfrm rot="8043600">
              <a:off x="5711760" y="2039760"/>
              <a:ext cx="1958040" cy="1865880"/>
            </a:xfrm>
            <a:prstGeom prst="teardrop">
              <a:avLst>
                <a:gd name="adj" fmla="val 100000"/>
              </a:avLst>
            </a:prstGeom>
            <a:solidFill>
              <a:schemeClr val="bg1"/>
            </a:solidFill>
            <a:ln w="38100"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numCol="1" spcCol="0"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81" name="Larme 5"/>
            <p:cNvSpPr/>
            <p:nvPr/>
          </p:nvSpPr>
          <p:spPr>
            <a:xfrm rot="3588000">
              <a:off x="4285080" y="3174480"/>
              <a:ext cx="1958400" cy="1866240"/>
            </a:xfrm>
            <a:prstGeom prst="teardrop">
              <a:avLst>
                <a:gd name="adj" fmla="val 100000"/>
              </a:avLst>
            </a:prstGeom>
            <a:solidFill>
              <a:schemeClr val="bg1"/>
            </a:solidFill>
            <a:ln w="38100"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numCol="1" spcCol="0"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82" name="Ellipse 1"/>
            <p:cNvSpPr/>
            <p:nvPr/>
          </p:nvSpPr>
          <p:spPr>
            <a:xfrm rot="9039600">
              <a:off x="6030000" y="3907440"/>
              <a:ext cx="1199520" cy="1199520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numCol="1" spcCol="0"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</p:grpSp>
      <p:sp>
        <p:nvSpPr>
          <p:cNvPr id="83" name="ZoneTexte 1"/>
          <p:cNvSpPr/>
          <p:nvPr/>
        </p:nvSpPr>
        <p:spPr>
          <a:xfrm>
            <a:off x="6051240" y="4140000"/>
            <a:ext cx="1212120" cy="699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Calibri"/>
                <a:ea typeface="DejaVu Sans"/>
              </a:rPr>
              <a:t>2139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4" name="ZoneTexte 2"/>
          <p:cNvSpPr/>
          <p:nvPr/>
        </p:nvSpPr>
        <p:spPr>
          <a:xfrm>
            <a:off x="5760000" y="2476440"/>
            <a:ext cx="1942920" cy="9428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2800" spc="-1" strike="noStrike">
                <a:solidFill>
                  <a:srgbClr val="0070c0"/>
                </a:solidFill>
                <a:latin typeface="Calibri"/>
                <a:ea typeface="DejaVu Sans"/>
              </a:rPr>
              <a:t>2 000 + 100     + 30 + 9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5" name="ZoneTexte 4"/>
          <p:cNvSpPr/>
          <p:nvPr/>
        </p:nvSpPr>
        <p:spPr>
          <a:xfrm>
            <a:off x="7057440" y="3780000"/>
            <a:ext cx="2086200" cy="394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2000" spc="-1" strike="noStrike">
                <a:solidFill>
                  <a:srgbClr val="0070c0"/>
                </a:solidFill>
                <a:latin typeface="Calibri"/>
                <a:ea typeface="DejaVu Sans"/>
              </a:rPr>
              <a:t>2100&lt;2 139&lt;2200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6" name="ZoneTexte 5"/>
          <p:cNvSpPr/>
          <p:nvPr/>
        </p:nvSpPr>
        <p:spPr>
          <a:xfrm>
            <a:off x="4910040" y="5113440"/>
            <a:ext cx="1929600" cy="11869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2400" spc="-1" strike="noStrike">
                <a:solidFill>
                  <a:srgbClr val="0070c0"/>
                </a:solidFill>
                <a:latin typeface="Cursive standard"/>
                <a:ea typeface="DejaVu Sans"/>
              </a:rPr>
              <a:t>deux-mille-cent-trente-neuf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7" name="Rectangle 2"/>
          <p:cNvSpPr/>
          <p:nvPr/>
        </p:nvSpPr>
        <p:spPr>
          <a:xfrm>
            <a:off x="5097240" y="3687840"/>
            <a:ext cx="50760" cy="26928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  <p:sp>
        <p:nvSpPr>
          <p:cNvPr id="88" name="Rectangle 11"/>
          <p:cNvSpPr/>
          <p:nvPr/>
        </p:nvSpPr>
        <p:spPr>
          <a:xfrm>
            <a:off x="5350320" y="3688200"/>
            <a:ext cx="43560" cy="4356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3920" bIns="4392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  <p:graphicFrame>
        <p:nvGraphicFramePr>
          <p:cNvPr id="89" name="Tableau 1"/>
          <p:cNvGraphicFramePr/>
          <p:nvPr/>
        </p:nvGraphicFramePr>
        <p:xfrm>
          <a:off x="5097240" y="3960000"/>
          <a:ext cx="254160" cy="901080"/>
        </p:xfrm>
        <a:graphic>
          <a:graphicData uri="http://schemas.openxmlformats.org/drawingml/2006/table">
            <a:tbl>
              <a:tblPr/>
              <a:tblGrid>
                <a:gridCol w="254520"/>
              </a:tblGrid>
              <a:tr h="326520">
                <a:tc>
                  <a:txBody>
                    <a:bodyPr lIns="68400" rIns="68400" anchor="ctr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  <a:spcAft>
                          <a:spcPts val="799"/>
                        </a:spcAft>
                      </a:pPr>
                      <a:r>
                        <a:rPr b="1" lang="fr-FR" sz="2000" spc="-1" strike="noStrike">
                          <a:solidFill>
                            <a:srgbClr val="00b050"/>
                          </a:solidFill>
                          <a:latin typeface="Calibri"/>
                          <a:ea typeface="Calibri"/>
                        </a:rPr>
                        <a:t>C</a:t>
                      </a:r>
                      <a:endParaRPr b="0" lang="fr-FR" sz="20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391680">
                <a:tc>
                  <a:txBody>
                    <a:bodyPr lIns="68400" rIns="68400" anchor="t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  <a:spcAft>
                          <a:spcPts val="799"/>
                        </a:spcAft>
                      </a:pPr>
                      <a:r>
                        <a:rPr b="0" lang="fr-FR" sz="2400" spc="-1" strike="noStrike">
                          <a:solidFill>
                            <a:srgbClr val="000000"/>
                          </a:solidFill>
                          <a:latin typeface="Calibri"/>
                          <a:ea typeface="Calibri"/>
                        </a:rPr>
                        <a:t>1</a:t>
                      </a:r>
                      <a:endParaRPr b="0" lang="fr-FR" sz="24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</a:tr>
            </a:tbl>
          </a:graphicData>
        </a:graphic>
      </p:graphicFrame>
      <p:graphicFrame>
        <p:nvGraphicFramePr>
          <p:cNvPr id="90" name="Tableau 2"/>
          <p:cNvGraphicFramePr/>
          <p:nvPr/>
        </p:nvGraphicFramePr>
        <p:xfrm>
          <a:off x="5351760" y="3960000"/>
          <a:ext cx="508680" cy="901080"/>
        </p:xfrm>
        <a:graphic>
          <a:graphicData uri="http://schemas.openxmlformats.org/drawingml/2006/table">
            <a:tbl>
              <a:tblPr/>
              <a:tblGrid>
                <a:gridCol w="254880"/>
                <a:gridCol w="254160"/>
              </a:tblGrid>
              <a:tr h="326520">
                <a:tc>
                  <a:txBody>
                    <a:bodyPr lIns="68400" rIns="68400" anchor="ctr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  <a:spcAft>
                          <a:spcPts val="799"/>
                        </a:spcAft>
                      </a:pPr>
                      <a:r>
                        <a:rPr b="1" lang="fr-FR" sz="2000" spc="-1" strike="noStrike">
                          <a:solidFill>
                            <a:srgbClr val="c00000"/>
                          </a:solidFill>
                          <a:latin typeface="Calibri"/>
                          <a:ea typeface="Calibri"/>
                        </a:rPr>
                        <a:t>D</a:t>
                      </a:r>
                      <a:endParaRPr b="0" lang="fr-FR" sz="20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68400" rIns="68400" anchor="ctr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  <a:spcAft>
                          <a:spcPts val="799"/>
                        </a:spcAft>
                      </a:pPr>
                      <a:r>
                        <a:rPr b="1" lang="fr-FR" sz="2000" spc="-1" strike="noStrike">
                          <a:solidFill>
                            <a:srgbClr val="0070c0"/>
                          </a:solidFill>
                          <a:latin typeface="Calibri"/>
                          <a:ea typeface="Calibri"/>
                        </a:rPr>
                        <a:t>U</a:t>
                      </a:r>
                      <a:endParaRPr b="0" lang="fr-FR" sz="20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391680">
                <a:tc>
                  <a:txBody>
                    <a:bodyPr lIns="68400" rIns="68400" anchor="t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  <a:spcAft>
                          <a:spcPts val="799"/>
                        </a:spcAft>
                      </a:pPr>
                      <a:r>
                        <a:rPr b="0" lang="fr-FR" sz="2400" spc="-1" strike="noStrike">
                          <a:solidFill>
                            <a:srgbClr val="000000"/>
                          </a:solidFill>
                          <a:latin typeface="Calibri"/>
                          <a:ea typeface="Calibri"/>
                        </a:rPr>
                        <a:t>3</a:t>
                      </a:r>
                      <a:endParaRPr b="0" lang="fr-FR" sz="24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68400" rIns="68400" anchor="t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  <a:spcAft>
                          <a:spcPts val="799"/>
                        </a:spcAft>
                      </a:pPr>
                      <a:r>
                        <a:rPr b="0" lang="fr-FR" sz="2400" spc="-1" strike="noStrike">
                          <a:solidFill>
                            <a:srgbClr val="000000"/>
                          </a:solidFill>
                          <a:latin typeface="Calibri"/>
                          <a:ea typeface="Calibri"/>
                        </a:rPr>
                        <a:t>9</a:t>
                      </a:r>
                      <a:endParaRPr b="0" lang="fr-FR" sz="24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91" name="ZoneTexte 6"/>
          <p:cNvSpPr/>
          <p:nvPr/>
        </p:nvSpPr>
        <p:spPr>
          <a:xfrm>
            <a:off x="7006680" y="5040000"/>
            <a:ext cx="1632960" cy="15526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2400" spc="-1" strike="noStrike">
                <a:solidFill>
                  <a:srgbClr val="0070c0"/>
                </a:solidFill>
                <a:latin typeface="Calibri"/>
                <a:ea typeface="DejaVu Sans"/>
              </a:rPr>
              <a:t>2×1000 + 1×100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fr-FR" sz="2400" spc="-1" strike="noStrike">
                <a:solidFill>
                  <a:srgbClr val="0070c0"/>
                </a:solidFill>
                <a:latin typeface="Calibri"/>
                <a:ea typeface="DejaVu Sans"/>
              </a:rPr>
              <a:t>+ 3×10 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fr-FR" sz="2400" spc="-1" strike="noStrike">
                <a:solidFill>
                  <a:srgbClr val="0070c0"/>
                </a:solidFill>
                <a:latin typeface="Calibri"/>
                <a:ea typeface="DejaVu Sans"/>
              </a:rPr>
              <a:t>+ 9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2" name="Rectangle 12"/>
          <p:cNvSpPr/>
          <p:nvPr/>
        </p:nvSpPr>
        <p:spPr>
          <a:xfrm>
            <a:off x="4794120" y="3389400"/>
            <a:ext cx="302760" cy="298080"/>
          </a:xfrm>
          <a:prstGeom prst="rect">
            <a:avLst/>
          </a:prstGeom>
          <a:solidFill>
            <a:srgbClr val="ffc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1100" spc="-1" strike="noStrike">
                <a:solidFill>
                  <a:schemeClr val="lt1"/>
                </a:solidFill>
                <a:latin typeface="Calibri"/>
                <a:ea typeface="DejaVu Sans"/>
              </a:rPr>
              <a:t>1000</a:t>
            </a:r>
            <a:endParaRPr b="0" lang="fr-FR" sz="11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3" name="Rectangle 13"/>
          <p:cNvSpPr/>
          <p:nvPr/>
        </p:nvSpPr>
        <p:spPr>
          <a:xfrm>
            <a:off x="5148720" y="3389400"/>
            <a:ext cx="309240" cy="298440"/>
          </a:xfrm>
          <a:prstGeom prst="rect">
            <a:avLst/>
          </a:prstGeom>
          <a:solidFill>
            <a:srgbClr val="ffc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1100" spc="-1" strike="noStrike">
                <a:solidFill>
                  <a:schemeClr val="lt1"/>
                </a:solidFill>
                <a:latin typeface="Calibri"/>
                <a:ea typeface="DejaVu Sans"/>
              </a:rPr>
              <a:t>1000</a:t>
            </a:r>
            <a:endParaRPr b="0" lang="fr-FR" sz="11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4" name="Rectangle 14"/>
          <p:cNvSpPr/>
          <p:nvPr/>
        </p:nvSpPr>
        <p:spPr>
          <a:xfrm>
            <a:off x="4790880" y="3690000"/>
            <a:ext cx="268920" cy="269280"/>
          </a:xfrm>
          <a:prstGeom prst="rect">
            <a:avLst/>
          </a:prstGeom>
          <a:solidFill>
            <a:srgbClr val="00b05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1100" spc="-1" strike="noStrike">
                <a:solidFill>
                  <a:schemeClr val="lt1"/>
                </a:solidFill>
                <a:latin typeface="Calibri"/>
                <a:ea typeface="DejaVu Sans"/>
              </a:rPr>
              <a:t>100</a:t>
            </a:r>
            <a:endParaRPr b="0" lang="fr-FR" sz="11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5" name="Rectangle 15"/>
          <p:cNvSpPr/>
          <p:nvPr/>
        </p:nvSpPr>
        <p:spPr>
          <a:xfrm>
            <a:off x="5185800" y="3687840"/>
            <a:ext cx="50400" cy="26928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  <p:sp>
        <p:nvSpPr>
          <p:cNvPr id="96" name="Rectangle 16"/>
          <p:cNvSpPr/>
          <p:nvPr/>
        </p:nvSpPr>
        <p:spPr>
          <a:xfrm>
            <a:off x="5275800" y="3687840"/>
            <a:ext cx="50760" cy="26928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  <p:sp>
        <p:nvSpPr>
          <p:cNvPr id="97" name="Rectangle 17"/>
          <p:cNvSpPr/>
          <p:nvPr/>
        </p:nvSpPr>
        <p:spPr>
          <a:xfrm>
            <a:off x="5414400" y="3688200"/>
            <a:ext cx="43560" cy="4356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3920" bIns="4392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  <p:sp>
        <p:nvSpPr>
          <p:cNvPr id="98" name="Rectangle 21"/>
          <p:cNvSpPr/>
          <p:nvPr/>
        </p:nvSpPr>
        <p:spPr>
          <a:xfrm>
            <a:off x="5350320" y="3741120"/>
            <a:ext cx="43560" cy="4428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4640" bIns="4464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  <p:sp>
        <p:nvSpPr>
          <p:cNvPr id="99" name="Rectangle 24"/>
          <p:cNvSpPr/>
          <p:nvPr/>
        </p:nvSpPr>
        <p:spPr>
          <a:xfrm>
            <a:off x="5414400" y="3741120"/>
            <a:ext cx="43560" cy="4428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4640" bIns="4464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  <p:sp>
        <p:nvSpPr>
          <p:cNvPr id="100" name="Rectangle 31"/>
          <p:cNvSpPr/>
          <p:nvPr/>
        </p:nvSpPr>
        <p:spPr>
          <a:xfrm>
            <a:off x="5350320" y="3799800"/>
            <a:ext cx="43560" cy="4392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4640" bIns="4464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  <p:sp>
        <p:nvSpPr>
          <p:cNvPr id="101" name="Rectangle 43"/>
          <p:cNvSpPr/>
          <p:nvPr/>
        </p:nvSpPr>
        <p:spPr>
          <a:xfrm>
            <a:off x="5414400" y="3799800"/>
            <a:ext cx="43560" cy="4392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4640" bIns="4464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  <p:sp>
        <p:nvSpPr>
          <p:cNvPr id="102" name="Rectangle 44"/>
          <p:cNvSpPr/>
          <p:nvPr/>
        </p:nvSpPr>
        <p:spPr>
          <a:xfrm>
            <a:off x="5350320" y="3853080"/>
            <a:ext cx="43560" cy="4392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4640" bIns="4464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  <p:sp>
        <p:nvSpPr>
          <p:cNvPr id="103" name="Rectangle 45"/>
          <p:cNvSpPr/>
          <p:nvPr/>
        </p:nvSpPr>
        <p:spPr>
          <a:xfrm>
            <a:off x="5414400" y="3853080"/>
            <a:ext cx="43560" cy="4392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4640" bIns="4464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  <p:sp>
        <p:nvSpPr>
          <p:cNvPr id="104" name="Rectangle 46"/>
          <p:cNvSpPr/>
          <p:nvPr/>
        </p:nvSpPr>
        <p:spPr>
          <a:xfrm>
            <a:off x="5385240" y="3907440"/>
            <a:ext cx="43920" cy="432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3920" bIns="4392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  <p:graphicFrame>
        <p:nvGraphicFramePr>
          <p:cNvPr id="105" name="Tableau 31"/>
          <p:cNvGraphicFramePr/>
          <p:nvPr/>
        </p:nvGraphicFramePr>
        <p:xfrm>
          <a:off x="4848840" y="3960000"/>
          <a:ext cx="253800" cy="901080"/>
        </p:xfrm>
        <a:graphic>
          <a:graphicData uri="http://schemas.openxmlformats.org/drawingml/2006/table">
            <a:tbl>
              <a:tblPr/>
              <a:tblGrid>
                <a:gridCol w="254160"/>
              </a:tblGrid>
              <a:tr h="326520">
                <a:tc>
                  <a:txBody>
                    <a:bodyPr lIns="68400" rIns="68400" anchor="ctr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  <a:spcAft>
                          <a:spcPts val="799"/>
                        </a:spcAft>
                      </a:pPr>
                      <a:r>
                        <a:rPr b="1" lang="fr-FR" sz="2000" spc="-1" strike="noStrike">
                          <a:solidFill>
                            <a:srgbClr val="ffc000"/>
                          </a:solidFill>
                          <a:latin typeface="Calibri"/>
                          <a:ea typeface="Calibri"/>
                        </a:rPr>
                        <a:t>M</a:t>
                      </a:r>
                      <a:endParaRPr b="0" lang="fr-FR" sz="20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391680">
                <a:tc>
                  <a:txBody>
                    <a:bodyPr lIns="68400" rIns="68400" anchor="t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  <a:spcAft>
                          <a:spcPts val="799"/>
                        </a:spcAft>
                      </a:pPr>
                      <a:r>
                        <a:rPr b="0" lang="fr-FR" sz="2400" spc="-1" strike="noStrike">
                          <a:solidFill>
                            <a:srgbClr val="000000"/>
                          </a:solidFill>
                          <a:latin typeface="Calibri"/>
                          <a:ea typeface="Calibri"/>
                        </a:rPr>
                        <a:t>2</a:t>
                      </a:r>
                      <a:endParaRPr b="0" lang="fr-FR" sz="24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106" name=""/>
          <p:cNvSpPr/>
          <p:nvPr/>
        </p:nvSpPr>
        <p:spPr>
          <a:xfrm flipH="1">
            <a:off x="2700000" y="360000"/>
            <a:ext cx="3240000" cy="6498000"/>
          </a:xfrm>
          <a:prstGeom prst="line">
            <a:avLst/>
          </a:prstGeom>
          <a:ln w="18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99000" rIns="99000" tIns="54000" bIns="5400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107" name="ZoneTexte 7"/>
          <p:cNvSpPr/>
          <p:nvPr/>
        </p:nvSpPr>
        <p:spPr>
          <a:xfrm>
            <a:off x="154080" y="387000"/>
            <a:ext cx="1645560" cy="5162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2800" spc="-1" strike="noStrike">
                <a:solidFill>
                  <a:srgbClr val="0070c0"/>
                </a:solidFill>
                <a:latin typeface="Calibri"/>
                <a:ea typeface="DejaVu Sans"/>
              </a:rPr>
              <a:t>CE2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8" name="ZoneTexte 8"/>
          <p:cNvSpPr/>
          <p:nvPr/>
        </p:nvSpPr>
        <p:spPr>
          <a:xfrm>
            <a:off x="8254080" y="2160000"/>
            <a:ext cx="889560" cy="5162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2800" spc="-1" strike="noStrike">
                <a:solidFill>
                  <a:srgbClr val="0070c0"/>
                </a:solidFill>
                <a:latin typeface="Calibri"/>
                <a:ea typeface="DejaVu Sans"/>
              </a:rPr>
              <a:t>CM1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2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2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7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PlaceHolder 1"/>
          <p:cNvSpPr>
            <a:spLocks noGrp="1"/>
          </p:cNvSpPr>
          <p:nvPr>
            <p:ph/>
          </p:nvPr>
        </p:nvSpPr>
        <p:spPr>
          <a:xfrm>
            <a:off x="8372160" y="6490080"/>
            <a:ext cx="771120" cy="3672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>
              <a:spcBef>
                <a:spcPts val="1417"/>
              </a:spcBef>
              <a:buNone/>
            </a:pP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110" name="Groupe 10"/>
          <p:cNvGrpSpPr/>
          <p:nvPr/>
        </p:nvGrpSpPr>
        <p:grpSpPr>
          <a:xfrm>
            <a:off x="-135720" y="0"/>
            <a:ext cx="4995000" cy="4818240"/>
            <a:chOff x="-135720" y="0"/>
            <a:chExt cx="4995000" cy="4818240"/>
          </a:xfrm>
        </p:grpSpPr>
        <p:sp>
          <p:nvSpPr>
            <p:cNvPr id="111" name="Larme 11"/>
            <p:cNvSpPr/>
            <p:nvPr/>
          </p:nvSpPr>
          <p:spPr>
            <a:xfrm rot="16668600">
              <a:off x="2316960" y="2907000"/>
              <a:ext cx="1783080" cy="1698840"/>
            </a:xfrm>
            <a:prstGeom prst="teardrop">
              <a:avLst>
                <a:gd name="adj" fmla="val 100000"/>
              </a:avLst>
            </a:prstGeom>
            <a:solidFill>
              <a:schemeClr val="bg1"/>
            </a:solidFill>
            <a:ln w="38100"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numCol="1" spcCol="0"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112" name="Larme 12"/>
            <p:cNvSpPr/>
            <p:nvPr/>
          </p:nvSpPr>
          <p:spPr>
            <a:xfrm rot="20959200">
              <a:off x="695880" y="2969280"/>
              <a:ext cx="1782360" cy="1698480"/>
            </a:xfrm>
            <a:prstGeom prst="teardrop">
              <a:avLst>
                <a:gd name="adj" fmla="val 100000"/>
              </a:avLst>
            </a:prstGeom>
            <a:solidFill>
              <a:schemeClr val="bg1"/>
            </a:solidFill>
            <a:ln w="38100"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numCol="1" spcCol="0"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113" name="Larme 13"/>
            <p:cNvSpPr/>
            <p:nvPr/>
          </p:nvSpPr>
          <p:spPr>
            <a:xfrm rot="12544200">
              <a:off x="2776680" y="1385280"/>
              <a:ext cx="1782360" cy="1698480"/>
            </a:xfrm>
            <a:prstGeom prst="teardrop">
              <a:avLst>
                <a:gd name="adj" fmla="val 100000"/>
              </a:avLst>
            </a:prstGeom>
            <a:solidFill>
              <a:schemeClr val="bg1"/>
            </a:solidFill>
            <a:ln w="38100"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numCol="1" spcCol="0"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114" name="Larme 14"/>
            <p:cNvSpPr/>
            <p:nvPr/>
          </p:nvSpPr>
          <p:spPr>
            <a:xfrm rot="8044800">
              <a:off x="1453680" y="381600"/>
              <a:ext cx="1782720" cy="1698480"/>
            </a:xfrm>
            <a:prstGeom prst="teardrop">
              <a:avLst>
                <a:gd name="adj" fmla="val 100000"/>
              </a:avLst>
            </a:prstGeom>
            <a:solidFill>
              <a:schemeClr val="bg1"/>
            </a:solidFill>
            <a:ln w="38100"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numCol="1" spcCol="0"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115" name="Larme 15"/>
            <p:cNvSpPr/>
            <p:nvPr/>
          </p:nvSpPr>
          <p:spPr>
            <a:xfrm rot="3588600">
              <a:off x="155160" y="1415160"/>
              <a:ext cx="1782360" cy="1698480"/>
            </a:xfrm>
            <a:prstGeom prst="teardrop">
              <a:avLst>
                <a:gd name="adj" fmla="val 100000"/>
              </a:avLst>
            </a:prstGeom>
            <a:solidFill>
              <a:schemeClr val="bg1"/>
            </a:solidFill>
            <a:ln w="38100"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numCol="1" spcCol="0"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116" name="Ellipse 16"/>
            <p:cNvSpPr/>
            <p:nvPr/>
          </p:nvSpPr>
          <p:spPr>
            <a:xfrm rot="9040200">
              <a:off x="1744560" y="2081880"/>
              <a:ext cx="1091160" cy="1091520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numCol="1" spcCol="0"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</p:grpSp>
      <p:sp>
        <p:nvSpPr>
          <p:cNvPr id="117" name="ZoneTexte 17"/>
          <p:cNvSpPr/>
          <p:nvPr/>
        </p:nvSpPr>
        <p:spPr>
          <a:xfrm>
            <a:off x="1723320" y="2149200"/>
            <a:ext cx="1253880" cy="820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DejaVu Sans"/>
              </a:rPr>
              <a:t>315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8" name="ZoneTexte 28"/>
          <p:cNvSpPr/>
          <p:nvPr/>
        </p:nvSpPr>
        <p:spPr>
          <a:xfrm>
            <a:off x="1589760" y="825840"/>
            <a:ext cx="2009880" cy="5162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2800" spc="-1" strike="noStrike">
                <a:solidFill>
                  <a:srgbClr val="0070c0"/>
                </a:solidFill>
                <a:latin typeface="Calibri"/>
                <a:ea typeface="DejaVu Sans"/>
              </a:rPr>
              <a:t>300+10+5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9" name="ZoneTexte 29"/>
          <p:cNvSpPr/>
          <p:nvPr/>
        </p:nvSpPr>
        <p:spPr>
          <a:xfrm>
            <a:off x="2849760" y="1980000"/>
            <a:ext cx="2009880" cy="424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2200" spc="-1" strike="noStrike">
                <a:solidFill>
                  <a:srgbClr val="0070c0"/>
                </a:solidFill>
                <a:latin typeface="Calibri"/>
                <a:ea typeface="DejaVu Sans"/>
              </a:rPr>
              <a:t>310&lt;315&lt;320</a:t>
            </a:r>
            <a:endParaRPr b="0" lang="fr-FR" sz="2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0" name="ZoneTexte 30"/>
          <p:cNvSpPr/>
          <p:nvPr/>
        </p:nvSpPr>
        <p:spPr>
          <a:xfrm>
            <a:off x="851760" y="3061800"/>
            <a:ext cx="1623960" cy="13694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2800" spc="-1" strike="noStrike">
                <a:solidFill>
                  <a:srgbClr val="0070c0"/>
                </a:solidFill>
                <a:latin typeface="Cursive standard"/>
                <a:ea typeface="DejaVu Sans"/>
              </a:rPr>
              <a:t>trois-cent-quinze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graphicFrame>
        <p:nvGraphicFramePr>
          <p:cNvPr id="121" name="Tableau 43"/>
          <p:cNvGraphicFramePr/>
          <p:nvPr/>
        </p:nvGraphicFramePr>
        <p:xfrm>
          <a:off x="720000" y="2217960"/>
          <a:ext cx="262800" cy="479160"/>
        </p:xfrm>
        <a:graphic>
          <a:graphicData uri="http://schemas.openxmlformats.org/drawingml/2006/table">
            <a:tbl>
              <a:tblPr/>
              <a:tblGrid>
                <a:gridCol w="263160"/>
              </a:tblGrid>
              <a:tr h="363960">
                <a:tc>
                  <a:txBody>
                    <a:bodyPr lIns="68400" rIns="68400" anchor="ctr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  <a:spcAft>
                          <a:spcPts val="799"/>
                        </a:spcAft>
                      </a:pPr>
                      <a:r>
                        <a:rPr b="1" lang="fr-FR" sz="2000" spc="-1" strike="noStrike">
                          <a:solidFill>
                            <a:srgbClr val="00b050"/>
                          </a:solidFill>
                          <a:latin typeface="Calibri"/>
                          <a:ea typeface="Calibri"/>
                        </a:rPr>
                        <a:t>C</a:t>
                      </a:r>
                      <a:endParaRPr b="0" lang="fr-FR" sz="20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417960">
                <a:tc>
                  <a:txBody>
                    <a:bodyPr lIns="68400" rIns="68400" anchor="t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  <a:spcAft>
                          <a:spcPts val="799"/>
                        </a:spcAft>
                      </a:pPr>
                      <a:r>
                        <a:rPr b="0" lang="fr-FR" sz="2400" spc="-1" strike="noStrike">
                          <a:solidFill>
                            <a:srgbClr val="000000"/>
                          </a:solidFill>
                          <a:latin typeface="Calibri"/>
                          <a:ea typeface="Calibri"/>
                        </a:rPr>
                        <a:t>3</a:t>
                      </a:r>
                      <a:endParaRPr b="0" lang="fr-FR" sz="24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</a:tr>
            </a:tbl>
          </a:graphicData>
        </a:graphic>
      </p:graphicFrame>
      <p:graphicFrame>
        <p:nvGraphicFramePr>
          <p:cNvPr id="122" name="Tableau 44"/>
          <p:cNvGraphicFramePr/>
          <p:nvPr/>
        </p:nvGraphicFramePr>
        <p:xfrm>
          <a:off x="983520" y="2217960"/>
          <a:ext cx="525600" cy="479160"/>
        </p:xfrm>
        <a:graphic>
          <a:graphicData uri="http://schemas.openxmlformats.org/drawingml/2006/table">
            <a:tbl>
              <a:tblPr/>
              <a:tblGrid>
                <a:gridCol w="263160"/>
                <a:gridCol w="262800"/>
              </a:tblGrid>
              <a:tr h="363960">
                <a:tc>
                  <a:txBody>
                    <a:bodyPr lIns="68400" rIns="68400" anchor="ctr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  <a:spcAft>
                          <a:spcPts val="799"/>
                        </a:spcAft>
                      </a:pPr>
                      <a:r>
                        <a:rPr b="1" lang="fr-FR" sz="2000" spc="-1" strike="noStrike">
                          <a:solidFill>
                            <a:srgbClr val="c00000"/>
                          </a:solidFill>
                          <a:latin typeface="Calibri"/>
                          <a:ea typeface="Calibri"/>
                        </a:rPr>
                        <a:t>D</a:t>
                      </a:r>
                      <a:endParaRPr b="0" lang="fr-FR" sz="20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68400" rIns="68400" anchor="ctr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  <a:spcAft>
                          <a:spcPts val="799"/>
                        </a:spcAft>
                      </a:pPr>
                      <a:r>
                        <a:rPr b="1" lang="fr-FR" sz="2000" spc="-1" strike="noStrike">
                          <a:solidFill>
                            <a:srgbClr val="0070c0"/>
                          </a:solidFill>
                          <a:latin typeface="Calibri"/>
                          <a:ea typeface="Calibri"/>
                        </a:rPr>
                        <a:t>U</a:t>
                      </a:r>
                      <a:endParaRPr b="0" lang="fr-FR" sz="20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417960">
                <a:tc>
                  <a:txBody>
                    <a:bodyPr lIns="68400" rIns="68400" anchor="t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  <a:spcAft>
                          <a:spcPts val="799"/>
                        </a:spcAft>
                      </a:pPr>
                      <a:r>
                        <a:rPr b="0" lang="fr-FR" sz="2400" spc="-1" strike="noStrike">
                          <a:solidFill>
                            <a:srgbClr val="000000"/>
                          </a:solidFill>
                          <a:latin typeface="Calibri"/>
                          <a:ea typeface="Calibri"/>
                        </a:rPr>
                        <a:t>1</a:t>
                      </a:r>
                      <a:endParaRPr b="0" lang="fr-FR" sz="24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68400" rIns="68400" anchor="t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  <a:spcAft>
                          <a:spcPts val="799"/>
                        </a:spcAft>
                      </a:pPr>
                      <a:r>
                        <a:rPr b="0" lang="fr-FR" sz="2400" spc="-1" strike="noStrike">
                          <a:solidFill>
                            <a:srgbClr val="000000"/>
                          </a:solidFill>
                          <a:latin typeface="Calibri"/>
                          <a:ea typeface="Calibri"/>
                        </a:rPr>
                        <a:t>5</a:t>
                      </a:r>
                      <a:endParaRPr b="0" lang="fr-FR" sz="24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123" name="ZoneTexte 45"/>
          <p:cNvSpPr/>
          <p:nvPr/>
        </p:nvSpPr>
        <p:spPr>
          <a:xfrm>
            <a:off x="2669760" y="3060000"/>
            <a:ext cx="2009880" cy="11869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2400" spc="-1" strike="noStrike">
                <a:solidFill>
                  <a:srgbClr val="0070c0"/>
                </a:solidFill>
                <a:latin typeface="Calibri"/>
                <a:ea typeface="DejaVu Sans"/>
              </a:rPr>
              <a:t>3×100 + 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fr-FR" sz="2400" spc="-1" strike="noStrike">
                <a:solidFill>
                  <a:srgbClr val="0070c0"/>
                </a:solidFill>
                <a:latin typeface="Calibri"/>
                <a:ea typeface="DejaVu Sans"/>
              </a:rPr>
              <a:t>1×10 + 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fr-FR" sz="2400" spc="-1" strike="noStrike">
                <a:solidFill>
                  <a:srgbClr val="0070c0"/>
                </a:solidFill>
                <a:latin typeface="Calibri"/>
                <a:ea typeface="DejaVu Sans"/>
              </a:rPr>
              <a:t>1×5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4" name="Rectangle 1"/>
          <p:cNvSpPr/>
          <p:nvPr/>
        </p:nvSpPr>
        <p:spPr>
          <a:xfrm>
            <a:off x="1440000" y="1656360"/>
            <a:ext cx="55440" cy="41796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  <p:sp>
        <p:nvSpPr>
          <p:cNvPr id="125" name="Rectangle 3"/>
          <p:cNvSpPr/>
          <p:nvPr/>
        </p:nvSpPr>
        <p:spPr>
          <a:xfrm>
            <a:off x="1411200" y="2074680"/>
            <a:ext cx="55080" cy="5508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55440" bIns="5544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  <p:sp>
        <p:nvSpPr>
          <p:cNvPr id="126" name="Rectangle 4"/>
          <p:cNvSpPr/>
          <p:nvPr/>
        </p:nvSpPr>
        <p:spPr>
          <a:xfrm>
            <a:off x="492120" y="1563480"/>
            <a:ext cx="417960" cy="41796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  <p:sp>
        <p:nvSpPr>
          <p:cNvPr id="127" name="Rectangle 5"/>
          <p:cNvSpPr/>
          <p:nvPr/>
        </p:nvSpPr>
        <p:spPr>
          <a:xfrm>
            <a:off x="955440" y="1557000"/>
            <a:ext cx="417600" cy="41760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  <p:sp>
        <p:nvSpPr>
          <p:cNvPr id="128" name="Rectangle 6"/>
          <p:cNvSpPr/>
          <p:nvPr/>
        </p:nvSpPr>
        <p:spPr>
          <a:xfrm>
            <a:off x="720000" y="1800000"/>
            <a:ext cx="417600" cy="41796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  <p:sp>
        <p:nvSpPr>
          <p:cNvPr id="129" name="Rectangle 7"/>
          <p:cNvSpPr/>
          <p:nvPr/>
        </p:nvSpPr>
        <p:spPr>
          <a:xfrm>
            <a:off x="1411200" y="2153160"/>
            <a:ext cx="55080" cy="5544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56160" bIns="5616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  <p:sp>
        <p:nvSpPr>
          <p:cNvPr id="130" name="Rectangle 8"/>
          <p:cNvSpPr/>
          <p:nvPr/>
        </p:nvSpPr>
        <p:spPr>
          <a:xfrm>
            <a:off x="1488240" y="2108880"/>
            <a:ext cx="55080" cy="5508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55440" bIns="5544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  <p:sp>
        <p:nvSpPr>
          <p:cNvPr id="131" name="Rectangle 9"/>
          <p:cNvSpPr/>
          <p:nvPr/>
        </p:nvSpPr>
        <p:spPr>
          <a:xfrm>
            <a:off x="1564560" y="2071800"/>
            <a:ext cx="55080" cy="5508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55440" bIns="5544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  <p:sp>
        <p:nvSpPr>
          <p:cNvPr id="132" name="Rectangle 20"/>
          <p:cNvSpPr/>
          <p:nvPr/>
        </p:nvSpPr>
        <p:spPr>
          <a:xfrm>
            <a:off x="1564560" y="2150640"/>
            <a:ext cx="55080" cy="5508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55440" bIns="5544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  <p:grpSp>
        <p:nvGrpSpPr>
          <p:cNvPr id="133" name="Groupe 37"/>
          <p:cNvGrpSpPr/>
          <p:nvPr/>
        </p:nvGrpSpPr>
        <p:grpSpPr>
          <a:xfrm>
            <a:off x="3960360" y="1619640"/>
            <a:ext cx="5399640" cy="5208480"/>
            <a:chOff x="3960360" y="1619640"/>
            <a:chExt cx="5399640" cy="5208480"/>
          </a:xfrm>
        </p:grpSpPr>
        <p:sp>
          <p:nvSpPr>
            <p:cNvPr id="134" name="Larme 6"/>
            <p:cNvSpPr/>
            <p:nvPr/>
          </p:nvSpPr>
          <p:spPr>
            <a:xfrm rot="16667400">
              <a:off x="6611760" y="4762080"/>
              <a:ext cx="1927440" cy="1836000"/>
            </a:xfrm>
            <a:prstGeom prst="teardrop">
              <a:avLst>
                <a:gd name="adj" fmla="val 100000"/>
              </a:avLst>
            </a:prstGeom>
            <a:solidFill>
              <a:schemeClr val="bg1"/>
            </a:solidFill>
            <a:ln w="38100"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numCol="1" spcCol="0" lIns="68760" rIns="68760" tIns="34200" bIns="34200" anchor="ctr">
              <a:noAutofit/>
            </a:bodyPr>
            <a:p>
              <a:pPr>
                <a:lnSpc>
                  <a:spcPct val="100000"/>
                </a:lnSpc>
              </a:pPr>
              <a:endParaRPr b="0" lang="fr-FR" sz="135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135" name="Larme 7"/>
            <p:cNvSpPr/>
            <p:nvPr/>
          </p:nvSpPr>
          <p:spPr>
            <a:xfrm rot="20959800">
              <a:off x="4858560" y="4829400"/>
              <a:ext cx="1927080" cy="1836000"/>
            </a:xfrm>
            <a:prstGeom prst="teardrop">
              <a:avLst>
                <a:gd name="adj" fmla="val 100000"/>
              </a:avLst>
            </a:prstGeom>
            <a:solidFill>
              <a:schemeClr val="bg1"/>
            </a:solidFill>
            <a:ln w="38100"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numCol="1" spcCol="0" lIns="68760" rIns="68760" tIns="34200" bIns="34200" anchor="ctr">
              <a:noAutofit/>
            </a:bodyPr>
            <a:p>
              <a:pPr>
                <a:lnSpc>
                  <a:spcPct val="100000"/>
                </a:lnSpc>
              </a:pPr>
              <a:endParaRPr b="0" lang="fr-FR" sz="135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136" name="Larme 8"/>
            <p:cNvSpPr/>
            <p:nvPr/>
          </p:nvSpPr>
          <p:spPr>
            <a:xfrm rot="12545400">
              <a:off x="7107840" y="3116520"/>
              <a:ext cx="1927080" cy="1836000"/>
            </a:xfrm>
            <a:prstGeom prst="teardrop">
              <a:avLst>
                <a:gd name="adj" fmla="val 100000"/>
              </a:avLst>
            </a:prstGeom>
            <a:solidFill>
              <a:schemeClr val="bg1"/>
            </a:solidFill>
            <a:ln w="38100"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numCol="1" spcCol="0" lIns="68760" rIns="68760" tIns="34200" bIns="34200" anchor="ctr">
              <a:noAutofit/>
            </a:bodyPr>
            <a:p>
              <a:pPr>
                <a:lnSpc>
                  <a:spcPct val="100000"/>
                </a:lnSpc>
              </a:pPr>
              <a:endParaRPr b="0" lang="fr-FR" sz="135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137" name="Larme 9"/>
            <p:cNvSpPr/>
            <p:nvPr/>
          </p:nvSpPr>
          <p:spPr>
            <a:xfrm rot="8044800">
              <a:off x="5679000" y="2032200"/>
              <a:ext cx="1926720" cy="1836360"/>
            </a:xfrm>
            <a:prstGeom prst="teardrop">
              <a:avLst>
                <a:gd name="adj" fmla="val 100000"/>
              </a:avLst>
            </a:prstGeom>
            <a:solidFill>
              <a:schemeClr val="bg1"/>
            </a:solidFill>
            <a:ln w="38100"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numCol="1" spcCol="0" lIns="68760" rIns="68760" tIns="34200" bIns="34200" anchor="ctr">
              <a:noAutofit/>
            </a:bodyPr>
            <a:p>
              <a:pPr>
                <a:lnSpc>
                  <a:spcPct val="100000"/>
                </a:lnSpc>
              </a:pPr>
              <a:endParaRPr b="0" lang="fr-FR" sz="135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138" name="Larme 10"/>
            <p:cNvSpPr/>
            <p:nvPr/>
          </p:nvSpPr>
          <p:spPr>
            <a:xfrm rot="3588600">
              <a:off x="4274640" y="3150000"/>
              <a:ext cx="1927440" cy="1836000"/>
            </a:xfrm>
            <a:prstGeom prst="teardrop">
              <a:avLst>
                <a:gd name="adj" fmla="val 100000"/>
              </a:avLst>
            </a:prstGeom>
            <a:solidFill>
              <a:schemeClr val="bg1"/>
            </a:solidFill>
            <a:ln w="38100"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numCol="1" spcCol="0" lIns="68760" rIns="68760" tIns="34200" bIns="34200" anchor="ctr">
              <a:noAutofit/>
            </a:bodyPr>
            <a:p>
              <a:pPr>
                <a:lnSpc>
                  <a:spcPct val="100000"/>
                </a:lnSpc>
              </a:pPr>
              <a:endParaRPr b="0" lang="fr-FR" sz="135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139" name="Ellipse 2"/>
            <p:cNvSpPr/>
            <p:nvPr/>
          </p:nvSpPr>
          <p:spPr>
            <a:xfrm rot="9040200">
              <a:off x="5992560" y="3870000"/>
              <a:ext cx="1179720" cy="1180080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numCol="1" spcCol="0" lIns="68760" rIns="68760" tIns="34200" bIns="34200" anchor="ctr">
              <a:noAutofit/>
            </a:bodyPr>
            <a:p>
              <a:pPr>
                <a:lnSpc>
                  <a:spcPct val="100000"/>
                </a:lnSpc>
              </a:pPr>
              <a:endParaRPr b="0" lang="fr-FR" sz="135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</p:grpSp>
      <p:sp>
        <p:nvSpPr>
          <p:cNvPr id="140" name="Rectangle 47"/>
          <p:cNvSpPr/>
          <p:nvPr/>
        </p:nvSpPr>
        <p:spPr>
          <a:xfrm>
            <a:off x="5400000" y="4255920"/>
            <a:ext cx="46080" cy="24372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  <p:sp>
        <p:nvSpPr>
          <p:cNvPr id="141" name="Rectangle 48"/>
          <p:cNvSpPr/>
          <p:nvPr/>
        </p:nvSpPr>
        <p:spPr>
          <a:xfrm>
            <a:off x="4680000" y="3529080"/>
            <a:ext cx="287640" cy="287640"/>
          </a:xfrm>
          <a:prstGeom prst="rect">
            <a:avLst/>
          </a:prstGeom>
          <a:solidFill>
            <a:srgbClr val="ffc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1100" spc="-1" strike="noStrike">
                <a:solidFill>
                  <a:schemeClr val="lt1"/>
                </a:solidFill>
                <a:latin typeface="Calibri"/>
                <a:ea typeface="DejaVu Sans"/>
              </a:rPr>
              <a:t>1000</a:t>
            </a:r>
            <a:endParaRPr b="0" lang="fr-FR" sz="11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2" name="Rectangle 49"/>
          <p:cNvSpPr/>
          <p:nvPr/>
        </p:nvSpPr>
        <p:spPr>
          <a:xfrm>
            <a:off x="4680000" y="3895920"/>
            <a:ext cx="243720" cy="243720"/>
          </a:xfrm>
          <a:prstGeom prst="rect">
            <a:avLst/>
          </a:prstGeom>
          <a:solidFill>
            <a:srgbClr val="00b05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1100" spc="-1" strike="noStrike">
                <a:solidFill>
                  <a:schemeClr val="lt1"/>
                </a:solidFill>
                <a:latin typeface="Calibri"/>
                <a:ea typeface="DejaVu Sans"/>
              </a:rPr>
              <a:t>100</a:t>
            </a:r>
            <a:endParaRPr b="0" lang="fr-FR" sz="11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3" name="Rectangle 50"/>
          <p:cNvSpPr/>
          <p:nvPr/>
        </p:nvSpPr>
        <p:spPr>
          <a:xfrm>
            <a:off x="5580000" y="4280400"/>
            <a:ext cx="39600" cy="396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0320" bIns="4032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  <p:sp>
        <p:nvSpPr>
          <p:cNvPr id="144" name="Rectangle 51"/>
          <p:cNvSpPr/>
          <p:nvPr/>
        </p:nvSpPr>
        <p:spPr>
          <a:xfrm>
            <a:off x="5040000" y="3527640"/>
            <a:ext cx="287640" cy="287640"/>
          </a:xfrm>
          <a:prstGeom prst="rect">
            <a:avLst/>
          </a:prstGeom>
          <a:solidFill>
            <a:srgbClr val="ffc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1100" spc="-1" strike="noStrike">
                <a:solidFill>
                  <a:schemeClr val="lt1"/>
                </a:solidFill>
                <a:latin typeface="Calibri"/>
                <a:ea typeface="DejaVu Sans"/>
              </a:rPr>
              <a:t>1000</a:t>
            </a:r>
            <a:endParaRPr b="0" lang="fr-FR" sz="11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5" name="Rectangle 52"/>
          <p:cNvSpPr/>
          <p:nvPr/>
        </p:nvSpPr>
        <p:spPr>
          <a:xfrm>
            <a:off x="5400000" y="3527640"/>
            <a:ext cx="287640" cy="287640"/>
          </a:xfrm>
          <a:prstGeom prst="rect">
            <a:avLst/>
          </a:prstGeom>
          <a:solidFill>
            <a:srgbClr val="ffc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1100" spc="-1" strike="noStrike">
                <a:solidFill>
                  <a:schemeClr val="lt1"/>
                </a:solidFill>
                <a:latin typeface="Calibri"/>
                <a:ea typeface="DejaVu Sans"/>
              </a:rPr>
              <a:t>1000</a:t>
            </a:r>
            <a:endParaRPr b="0" lang="fr-FR" sz="11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6" name="Rectangle 53"/>
          <p:cNvSpPr/>
          <p:nvPr/>
        </p:nvSpPr>
        <p:spPr>
          <a:xfrm>
            <a:off x="5040000" y="3895920"/>
            <a:ext cx="243720" cy="243720"/>
          </a:xfrm>
          <a:prstGeom prst="rect">
            <a:avLst/>
          </a:prstGeom>
          <a:solidFill>
            <a:srgbClr val="00b05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1100" spc="-1" strike="noStrike">
                <a:solidFill>
                  <a:schemeClr val="lt1"/>
                </a:solidFill>
                <a:latin typeface="Calibri"/>
                <a:ea typeface="DejaVu Sans"/>
              </a:rPr>
              <a:t>100</a:t>
            </a:r>
            <a:endParaRPr b="0" lang="fr-FR" sz="11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7" name="Rectangle 54"/>
          <p:cNvSpPr/>
          <p:nvPr/>
        </p:nvSpPr>
        <p:spPr>
          <a:xfrm>
            <a:off x="5400000" y="3895920"/>
            <a:ext cx="243720" cy="243720"/>
          </a:xfrm>
          <a:prstGeom prst="rect">
            <a:avLst/>
          </a:prstGeom>
          <a:solidFill>
            <a:srgbClr val="00b05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1100" spc="-1" strike="noStrike">
                <a:solidFill>
                  <a:schemeClr val="lt1"/>
                </a:solidFill>
                <a:latin typeface="Calibri"/>
                <a:ea typeface="DejaVu Sans"/>
              </a:rPr>
              <a:t>100</a:t>
            </a:r>
            <a:endParaRPr b="0" lang="fr-FR" sz="11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8" name="Rectangle 55"/>
          <p:cNvSpPr/>
          <p:nvPr/>
        </p:nvSpPr>
        <p:spPr>
          <a:xfrm>
            <a:off x="4680000" y="4255920"/>
            <a:ext cx="243720" cy="243720"/>
          </a:xfrm>
          <a:prstGeom prst="rect">
            <a:avLst/>
          </a:prstGeom>
          <a:solidFill>
            <a:srgbClr val="00b05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1100" spc="-1" strike="noStrike">
                <a:solidFill>
                  <a:schemeClr val="lt1"/>
                </a:solidFill>
                <a:latin typeface="Calibri"/>
                <a:ea typeface="DejaVu Sans"/>
              </a:rPr>
              <a:t>100</a:t>
            </a:r>
            <a:endParaRPr b="0" lang="fr-FR" sz="11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9" name="Rectangle 56"/>
          <p:cNvSpPr/>
          <p:nvPr/>
        </p:nvSpPr>
        <p:spPr>
          <a:xfrm>
            <a:off x="5040000" y="4255920"/>
            <a:ext cx="243720" cy="243720"/>
          </a:xfrm>
          <a:prstGeom prst="rect">
            <a:avLst/>
          </a:prstGeom>
          <a:solidFill>
            <a:srgbClr val="00b05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1100" spc="-1" strike="noStrike">
                <a:solidFill>
                  <a:schemeClr val="lt1"/>
                </a:solidFill>
                <a:latin typeface="Calibri"/>
                <a:ea typeface="DejaVu Sans"/>
              </a:rPr>
              <a:t>100</a:t>
            </a:r>
            <a:endParaRPr b="0" lang="fr-FR" sz="11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0" name="Rectangle 57"/>
          <p:cNvSpPr/>
          <p:nvPr/>
        </p:nvSpPr>
        <p:spPr>
          <a:xfrm>
            <a:off x="5508000" y="4280400"/>
            <a:ext cx="39600" cy="3924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39600" bIns="396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  <p:sp>
        <p:nvSpPr>
          <p:cNvPr id="151" name="ZoneTexte 34"/>
          <p:cNvSpPr/>
          <p:nvPr/>
        </p:nvSpPr>
        <p:spPr>
          <a:xfrm>
            <a:off x="5760000" y="2477160"/>
            <a:ext cx="2339640" cy="9428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2800" spc="-1" strike="noStrike">
                <a:solidFill>
                  <a:srgbClr val="0070c0"/>
                </a:solidFill>
                <a:latin typeface="Calibri"/>
                <a:ea typeface="DejaVu Sans"/>
              </a:rPr>
              <a:t>3000 + 500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fr-FR" sz="2800" spc="-1" strike="noStrike">
                <a:solidFill>
                  <a:srgbClr val="0070c0"/>
                </a:solidFill>
                <a:latin typeface="Calibri"/>
                <a:ea typeface="DejaVu Sans"/>
              </a:rPr>
              <a:t>   </a:t>
            </a:r>
            <a:r>
              <a:rPr b="0" lang="fr-FR" sz="2800" spc="-1" strike="noStrike">
                <a:solidFill>
                  <a:srgbClr val="0070c0"/>
                </a:solidFill>
                <a:latin typeface="Calibri"/>
                <a:ea typeface="DejaVu Sans"/>
              </a:rPr>
              <a:t>+ 10 + 2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2" name="ZoneTexte 47"/>
          <p:cNvSpPr/>
          <p:nvPr/>
        </p:nvSpPr>
        <p:spPr>
          <a:xfrm>
            <a:off x="6104880" y="4102560"/>
            <a:ext cx="109476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Calibri"/>
                <a:ea typeface="DejaVu Sans"/>
              </a:rPr>
              <a:t>3 512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3" name="ZoneTexte 55"/>
          <p:cNvSpPr/>
          <p:nvPr/>
        </p:nvSpPr>
        <p:spPr>
          <a:xfrm>
            <a:off x="7020000" y="4927320"/>
            <a:ext cx="1480320" cy="15526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2400" spc="-1" strike="noStrike">
                <a:solidFill>
                  <a:srgbClr val="0070c0"/>
                </a:solidFill>
                <a:latin typeface="Calibri"/>
                <a:ea typeface="DejaVu Sans"/>
              </a:rPr>
              <a:t>3×1000 + 5×100 + 1×10 + 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fr-FR" sz="2400" spc="-1" strike="noStrike">
                <a:solidFill>
                  <a:srgbClr val="0070c0"/>
                </a:solidFill>
                <a:latin typeface="Calibri"/>
                <a:ea typeface="DejaVu Sans"/>
              </a:rPr>
              <a:t>2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4" name="ZoneTexte 56"/>
          <p:cNvSpPr/>
          <p:nvPr/>
        </p:nvSpPr>
        <p:spPr>
          <a:xfrm>
            <a:off x="7020000" y="3780000"/>
            <a:ext cx="2159640" cy="394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2000" spc="-1" strike="noStrike">
                <a:solidFill>
                  <a:srgbClr val="0070c0"/>
                </a:solidFill>
                <a:latin typeface="Calibri"/>
                <a:ea typeface="DejaVu Sans"/>
              </a:rPr>
              <a:t>3500&lt;3512&lt;3600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5" name="ZoneTexte 57"/>
          <p:cNvSpPr/>
          <p:nvPr/>
        </p:nvSpPr>
        <p:spPr>
          <a:xfrm>
            <a:off x="4860000" y="5201640"/>
            <a:ext cx="2075040" cy="12776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2600" spc="-1" strike="noStrike">
                <a:solidFill>
                  <a:srgbClr val="0070c0"/>
                </a:solidFill>
                <a:latin typeface="Cursive standard"/>
                <a:ea typeface="DejaVu Sans"/>
              </a:rPr>
              <a:t>trois-mille-cinq-cent-douze</a:t>
            </a:r>
            <a:endParaRPr b="0" lang="fr-FR" sz="2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6" name=""/>
          <p:cNvSpPr/>
          <p:nvPr/>
        </p:nvSpPr>
        <p:spPr>
          <a:xfrm flipH="1">
            <a:off x="2700000" y="360000"/>
            <a:ext cx="3240000" cy="6498000"/>
          </a:xfrm>
          <a:prstGeom prst="line">
            <a:avLst/>
          </a:prstGeom>
          <a:ln w="18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99000" rIns="99000" tIns="54000" bIns="5400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157" name="ZoneTexte 9"/>
          <p:cNvSpPr/>
          <p:nvPr/>
        </p:nvSpPr>
        <p:spPr>
          <a:xfrm>
            <a:off x="154080" y="387000"/>
            <a:ext cx="1645560" cy="5162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2800" spc="-1" strike="noStrike">
                <a:solidFill>
                  <a:srgbClr val="0070c0"/>
                </a:solidFill>
                <a:latin typeface="Calibri"/>
                <a:ea typeface="DejaVu Sans"/>
              </a:rPr>
              <a:t>CE2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8" name="ZoneTexte 10"/>
          <p:cNvSpPr/>
          <p:nvPr/>
        </p:nvSpPr>
        <p:spPr>
          <a:xfrm>
            <a:off x="8254080" y="2160000"/>
            <a:ext cx="889560" cy="5162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2800" spc="-1" strike="noStrike">
                <a:solidFill>
                  <a:srgbClr val="0070c0"/>
                </a:solidFill>
                <a:latin typeface="Calibri"/>
                <a:ea typeface="DejaVu Sans"/>
              </a:rPr>
              <a:t>CM1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28" dur="indefinite" restart="never" nodeType="tmRoot">
          <p:childTnLst>
            <p:seq>
              <p:cTn id="29" dur="indefinite" nodeType="mainSeq">
                <p:childTnLst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34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39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42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45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50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55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58" dur="5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61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64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67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72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77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82" dur="500"/>
                                        <p:tgtEl>
                                          <p:spTgt spid="1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87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PlaceHolder 1"/>
          <p:cNvSpPr>
            <a:spLocks noGrp="1"/>
          </p:cNvSpPr>
          <p:nvPr>
            <p:ph/>
          </p:nvPr>
        </p:nvSpPr>
        <p:spPr>
          <a:xfrm>
            <a:off x="8372160" y="6490080"/>
            <a:ext cx="771120" cy="3672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>
              <a:spcBef>
                <a:spcPts val="1417"/>
              </a:spcBef>
              <a:buNone/>
            </a:pP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60" name="Image 24" descr=""/>
          <p:cNvPicPr/>
          <p:nvPr/>
        </p:nvPicPr>
        <p:blipFill>
          <a:blip r:embed="rId1"/>
          <a:stretch/>
        </p:blipFill>
        <p:spPr>
          <a:xfrm>
            <a:off x="3066840" y="1260360"/>
            <a:ext cx="1074600" cy="1079280"/>
          </a:xfrm>
          <a:prstGeom prst="rect">
            <a:avLst/>
          </a:prstGeom>
          <a:ln w="0">
            <a:noFill/>
          </a:ln>
        </p:spPr>
      </p:pic>
      <p:pic>
        <p:nvPicPr>
          <p:cNvPr id="161" name="Image 25" descr=""/>
          <p:cNvPicPr/>
          <p:nvPr/>
        </p:nvPicPr>
        <p:blipFill>
          <a:blip r:embed="rId2"/>
          <a:stretch/>
        </p:blipFill>
        <p:spPr>
          <a:xfrm>
            <a:off x="5182200" y="3977280"/>
            <a:ext cx="173160" cy="166320"/>
          </a:xfrm>
          <a:prstGeom prst="rect">
            <a:avLst/>
          </a:prstGeom>
          <a:ln w="0">
            <a:noFill/>
          </a:ln>
        </p:spPr>
      </p:pic>
      <p:pic>
        <p:nvPicPr>
          <p:cNvPr id="162" name="Image 26" descr=""/>
          <p:cNvPicPr/>
          <p:nvPr/>
        </p:nvPicPr>
        <p:blipFill>
          <a:blip r:embed="rId3"/>
          <a:stretch/>
        </p:blipFill>
        <p:spPr>
          <a:xfrm>
            <a:off x="4627440" y="1819080"/>
            <a:ext cx="158040" cy="1079280"/>
          </a:xfrm>
          <a:prstGeom prst="rect">
            <a:avLst/>
          </a:prstGeom>
          <a:ln w="0">
            <a:noFill/>
          </a:ln>
        </p:spPr>
      </p:pic>
      <p:pic>
        <p:nvPicPr>
          <p:cNvPr id="163" name="Image 27" descr=""/>
          <p:cNvPicPr/>
          <p:nvPr/>
        </p:nvPicPr>
        <p:blipFill>
          <a:blip r:embed="rId4"/>
          <a:stretch/>
        </p:blipFill>
        <p:spPr>
          <a:xfrm>
            <a:off x="1912320" y="1246680"/>
            <a:ext cx="1074600" cy="1079280"/>
          </a:xfrm>
          <a:prstGeom prst="rect">
            <a:avLst/>
          </a:prstGeom>
          <a:ln w="0">
            <a:noFill/>
          </a:ln>
        </p:spPr>
      </p:pic>
      <p:pic>
        <p:nvPicPr>
          <p:cNvPr id="164" name="Image 31" descr=""/>
          <p:cNvPicPr/>
          <p:nvPr/>
        </p:nvPicPr>
        <p:blipFill>
          <a:blip r:embed="rId5"/>
          <a:stretch/>
        </p:blipFill>
        <p:spPr>
          <a:xfrm>
            <a:off x="739800" y="1246680"/>
            <a:ext cx="1074600" cy="1079280"/>
          </a:xfrm>
          <a:prstGeom prst="rect">
            <a:avLst/>
          </a:prstGeom>
          <a:ln w="0">
            <a:noFill/>
          </a:ln>
        </p:spPr>
      </p:pic>
      <p:pic>
        <p:nvPicPr>
          <p:cNvPr id="165" name="Image 32" descr=""/>
          <p:cNvPicPr/>
          <p:nvPr/>
        </p:nvPicPr>
        <p:blipFill>
          <a:blip r:embed="rId6"/>
          <a:stretch/>
        </p:blipFill>
        <p:spPr>
          <a:xfrm>
            <a:off x="4885200" y="1819080"/>
            <a:ext cx="158040" cy="1079280"/>
          </a:xfrm>
          <a:prstGeom prst="rect">
            <a:avLst/>
          </a:prstGeom>
          <a:ln w="0">
            <a:noFill/>
          </a:ln>
        </p:spPr>
      </p:pic>
      <p:pic>
        <p:nvPicPr>
          <p:cNvPr id="166" name="Image 33" descr=""/>
          <p:cNvPicPr/>
          <p:nvPr/>
        </p:nvPicPr>
        <p:blipFill>
          <a:blip r:embed="rId7"/>
          <a:stretch/>
        </p:blipFill>
        <p:spPr>
          <a:xfrm>
            <a:off x="5187240" y="3810240"/>
            <a:ext cx="173160" cy="166320"/>
          </a:xfrm>
          <a:prstGeom prst="rect">
            <a:avLst/>
          </a:prstGeom>
          <a:ln w="0">
            <a:noFill/>
          </a:ln>
        </p:spPr>
      </p:pic>
      <p:pic>
        <p:nvPicPr>
          <p:cNvPr id="167" name="Image 34" descr=""/>
          <p:cNvPicPr/>
          <p:nvPr/>
        </p:nvPicPr>
        <p:blipFill>
          <a:blip r:embed="rId8"/>
          <a:stretch/>
        </p:blipFill>
        <p:spPr>
          <a:xfrm>
            <a:off x="5187240" y="3643200"/>
            <a:ext cx="173160" cy="166320"/>
          </a:xfrm>
          <a:prstGeom prst="rect">
            <a:avLst/>
          </a:prstGeom>
          <a:ln w="0">
            <a:noFill/>
          </a:ln>
        </p:spPr>
      </p:pic>
      <p:pic>
        <p:nvPicPr>
          <p:cNvPr id="168" name="Image 35" descr=""/>
          <p:cNvPicPr/>
          <p:nvPr/>
        </p:nvPicPr>
        <p:blipFill>
          <a:blip r:embed="rId9"/>
          <a:stretch/>
        </p:blipFill>
        <p:spPr>
          <a:xfrm>
            <a:off x="5187960" y="3476160"/>
            <a:ext cx="173160" cy="166320"/>
          </a:xfrm>
          <a:prstGeom prst="rect">
            <a:avLst/>
          </a:prstGeom>
          <a:ln w="0">
            <a:noFill/>
          </a:ln>
        </p:spPr>
      </p:pic>
      <p:pic>
        <p:nvPicPr>
          <p:cNvPr id="169" name="Image 36" descr=""/>
          <p:cNvPicPr/>
          <p:nvPr/>
        </p:nvPicPr>
        <p:blipFill>
          <a:blip r:embed="rId10"/>
          <a:stretch/>
        </p:blipFill>
        <p:spPr>
          <a:xfrm>
            <a:off x="5142960" y="1825200"/>
            <a:ext cx="158040" cy="1079280"/>
          </a:xfrm>
          <a:prstGeom prst="rect">
            <a:avLst/>
          </a:prstGeom>
          <a:ln w="0">
            <a:noFill/>
          </a:ln>
        </p:spPr>
      </p:pic>
      <p:pic>
        <p:nvPicPr>
          <p:cNvPr id="170" name="Image 37" descr=""/>
          <p:cNvPicPr/>
          <p:nvPr/>
        </p:nvPicPr>
        <p:blipFill>
          <a:blip r:embed="rId11"/>
          <a:stretch/>
        </p:blipFill>
        <p:spPr>
          <a:xfrm>
            <a:off x="5400720" y="1819080"/>
            <a:ext cx="158040" cy="1079280"/>
          </a:xfrm>
          <a:prstGeom prst="rect">
            <a:avLst/>
          </a:prstGeom>
          <a:ln w="0">
            <a:noFill/>
          </a:ln>
        </p:spPr>
      </p:pic>
      <p:pic>
        <p:nvPicPr>
          <p:cNvPr id="171" name="Image 38" descr=""/>
          <p:cNvPicPr/>
          <p:nvPr/>
        </p:nvPicPr>
        <p:blipFill>
          <a:blip r:embed="rId12"/>
          <a:stretch/>
        </p:blipFill>
        <p:spPr>
          <a:xfrm>
            <a:off x="5187240" y="3309120"/>
            <a:ext cx="173160" cy="166320"/>
          </a:xfrm>
          <a:prstGeom prst="rect">
            <a:avLst/>
          </a:prstGeom>
          <a:ln w="0">
            <a:noFill/>
          </a:ln>
        </p:spPr>
      </p:pic>
      <p:pic>
        <p:nvPicPr>
          <p:cNvPr id="172" name="Image 39" descr=""/>
          <p:cNvPicPr/>
          <p:nvPr/>
        </p:nvPicPr>
        <p:blipFill>
          <a:blip r:embed="rId13"/>
          <a:stretch/>
        </p:blipFill>
        <p:spPr>
          <a:xfrm>
            <a:off x="3066840" y="2522520"/>
            <a:ext cx="1074600" cy="1079280"/>
          </a:xfrm>
          <a:prstGeom prst="rect">
            <a:avLst/>
          </a:prstGeom>
          <a:ln w="0">
            <a:noFill/>
          </a:ln>
        </p:spPr>
      </p:pic>
      <p:pic>
        <p:nvPicPr>
          <p:cNvPr id="173" name="Image 40" descr=""/>
          <p:cNvPicPr/>
          <p:nvPr/>
        </p:nvPicPr>
        <p:blipFill>
          <a:blip r:embed="rId14"/>
          <a:stretch/>
        </p:blipFill>
        <p:spPr>
          <a:xfrm>
            <a:off x="1912320" y="2508480"/>
            <a:ext cx="1074600" cy="1079280"/>
          </a:xfrm>
          <a:prstGeom prst="rect">
            <a:avLst/>
          </a:prstGeom>
          <a:ln w="0">
            <a:noFill/>
          </a:ln>
        </p:spPr>
      </p:pic>
      <p:pic>
        <p:nvPicPr>
          <p:cNvPr id="174" name="Image 41" descr=""/>
          <p:cNvPicPr/>
          <p:nvPr/>
        </p:nvPicPr>
        <p:blipFill>
          <a:blip r:embed="rId15"/>
          <a:stretch/>
        </p:blipFill>
        <p:spPr>
          <a:xfrm>
            <a:off x="739800" y="2508480"/>
            <a:ext cx="1074600" cy="1079280"/>
          </a:xfrm>
          <a:prstGeom prst="rect">
            <a:avLst/>
          </a:prstGeom>
          <a:ln w="0">
            <a:noFill/>
          </a:ln>
        </p:spPr>
      </p:pic>
      <p:pic>
        <p:nvPicPr>
          <p:cNvPr id="175" name="Image 42" descr=""/>
          <p:cNvPicPr/>
          <p:nvPr/>
        </p:nvPicPr>
        <p:blipFill>
          <a:blip r:embed="rId16"/>
          <a:stretch/>
        </p:blipFill>
        <p:spPr>
          <a:xfrm>
            <a:off x="3066840" y="3798000"/>
            <a:ext cx="1074600" cy="1079280"/>
          </a:xfrm>
          <a:prstGeom prst="rect">
            <a:avLst/>
          </a:prstGeom>
          <a:ln w="0">
            <a:noFill/>
          </a:ln>
        </p:spPr>
      </p:pic>
      <p:pic>
        <p:nvPicPr>
          <p:cNvPr id="176" name="Image 46" descr=""/>
          <p:cNvPicPr/>
          <p:nvPr/>
        </p:nvPicPr>
        <p:blipFill>
          <a:blip r:embed="rId17"/>
          <a:stretch/>
        </p:blipFill>
        <p:spPr>
          <a:xfrm>
            <a:off x="1912320" y="3784320"/>
            <a:ext cx="1074600" cy="1079280"/>
          </a:xfrm>
          <a:prstGeom prst="rect">
            <a:avLst/>
          </a:prstGeom>
          <a:ln w="0">
            <a:noFill/>
          </a:ln>
        </p:spPr>
      </p:pic>
      <p:pic>
        <p:nvPicPr>
          <p:cNvPr id="177" name="Image 47" descr=""/>
          <p:cNvPicPr/>
          <p:nvPr/>
        </p:nvPicPr>
        <p:blipFill>
          <a:blip r:embed="rId18"/>
          <a:stretch/>
        </p:blipFill>
        <p:spPr>
          <a:xfrm>
            <a:off x="739800" y="3784320"/>
            <a:ext cx="1074600" cy="1079280"/>
          </a:xfrm>
          <a:prstGeom prst="rect">
            <a:avLst/>
          </a:prstGeom>
          <a:ln w="0">
            <a:noFill/>
          </a:ln>
        </p:spPr>
      </p:pic>
      <p:sp>
        <p:nvSpPr>
          <p:cNvPr id="178" name="ZoneTexte 48"/>
          <p:cNvSpPr/>
          <p:nvPr/>
        </p:nvSpPr>
        <p:spPr>
          <a:xfrm>
            <a:off x="211680" y="403200"/>
            <a:ext cx="6636240" cy="5162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2800" spc="-1" strike="noStrike">
                <a:solidFill>
                  <a:srgbClr val="000000"/>
                </a:solidFill>
                <a:latin typeface="Calibri"/>
                <a:ea typeface="DejaVu Sans"/>
              </a:rPr>
              <a:t>Écris le nombre représenté sur ton ardoise.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79" name="Image 49" descr=""/>
          <p:cNvPicPr/>
          <p:nvPr/>
        </p:nvPicPr>
        <p:blipFill>
          <a:blip r:embed="rId19"/>
          <a:stretch/>
        </p:blipFill>
        <p:spPr>
          <a:xfrm>
            <a:off x="5658840" y="1819080"/>
            <a:ext cx="158040" cy="1079280"/>
          </a:xfrm>
          <a:prstGeom prst="rect">
            <a:avLst/>
          </a:prstGeom>
          <a:ln w="0">
            <a:noFill/>
          </a:ln>
        </p:spPr>
      </p:pic>
      <p:pic>
        <p:nvPicPr>
          <p:cNvPr id="180" name="Image 50" descr=""/>
          <p:cNvPicPr/>
          <p:nvPr/>
        </p:nvPicPr>
        <p:blipFill>
          <a:blip r:embed="rId20"/>
          <a:stretch/>
        </p:blipFill>
        <p:spPr>
          <a:xfrm>
            <a:off x="6121080" y="1819080"/>
            <a:ext cx="158040" cy="1079280"/>
          </a:xfrm>
          <a:prstGeom prst="rect">
            <a:avLst/>
          </a:prstGeom>
          <a:ln w="0">
            <a:noFill/>
          </a:ln>
        </p:spPr>
      </p:pic>
      <p:pic>
        <p:nvPicPr>
          <p:cNvPr id="181" name="Image 51" descr=""/>
          <p:cNvPicPr/>
          <p:nvPr/>
        </p:nvPicPr>
        <p:blipFill>
          <a:blip r:embed="rId21"/>
          <a:stretch/>
        </p:blipFill>
        <p:spPr>
          <a:xfrm>
            <a:off x="6378840" y="1819080"/>
            <a:ext cx="158040" cy="1079280"/>
          </a:xfrm>
          <a:prstGeom prst="rect">
            <a:avLst/>
          </a:prstGeom>
          <a:ln w="0">
            <a:noFill/>
          </a:ln>
        </p:spPr>
      </p:pic>
      <p:pic>
        <p:nvPicPr>
          <p:cNvPr id="182" name="Image 52" descr=""/>
          <p:cNvPicPr/>
          <p:nvPr/>
        </p:nvPicPr>
        <p:blipFill>
          <a:blip r:embed="rId22"/>
          <a:stretch/>
        </p:blipFill>
        <p:spPr>
          <a:xfrm>
            <a:off x="6636600" y="1825200"/>
            <a:ext cx="158040" cy="1079280"/>
          </a:xfrm>
          <a:prstGeom prst="rect">
            <a:avLst/>
          </a:prstGeom>
          <a:ln w="0">
            <a:noFill/>
          </a:ln>
        </p:spPr>
      </p:pic>
      <p:pic>
        <p:nvPicPr>
          <p:cNvPr id="183" name="Image 53" descr=""/>
          <p:cNvPicPr/>
          <p:nvPr/>
        </p:nvPicPr>
        <p:blipFill>
          <a:blip r:embed="rId23"/>
          <a:stretch/>
        </p:blipFill>
        <p:spPr>
          <a:xfrm>
            <a:off x="6894360" y="1819080"/>
            <a:ext cx="158040" cy="1079280"/>
          </a:xfrm>
          <a:prstGeom prst="rect">
            <a:avLst/>
          </a:prstGeom>
          <a:ln w="0">
            <a:noFill/>
          </a:ln>
        </p:spPr>
      </p:pic>
      <p:pic>
        <p:nvPicPr>
          <p:cNvPr id="184" name="Image 56" descr=""/>
          <p:cNvPicPr/>
          <p:nvPr/>
        </p:nvPicPr>
        <p:blipFill>
          <a:blip r:embed="rId24"/>
          <a:stretch/>
        </p:blipFill>
        <p:spPr>
          <a:xfrm>
            <a:off x="5433480" y="3810240"/>
            <a:ext cx="173160" cy="166320"/>
          </a:xfrm>
          <a:prstGeom prst="rect">
            <a:avLst/>
          </a:prstGeom>
          <a:ln w="0">
            <a:noFill/>
          </a:ln>
        </p:spPr>
      </p:pic>
      <p:pic>
        <p:nvPicPr>
          <p:cNvPr id="185" name="Image 57" descr=""/>
          <p:cNvPicPr/>
          <p:nvPr/>
        </p:nvPicPr>
        <p:blipFill>
          <a:blip r:embed="rId25"/>
          <a:stretch/>
        </p:blipFill>
        <p:spPr>
          <a:xfrm>
            <a:off x="5433480" y="3643200"/>
            <a:ext cx="173160" cy="166320"/>
          </a:xfrm>
          <a:prstGeom prst="rect">
            <a:avLst/>
          </a:prstGeom>
          <a:ln w="0">
            <a:noFill/>
          </a:ln>
        </p:spPr>
      </p:pic>
      <p:pic>
        <p:nvPicPr>
          <p:cNvPr id="186" name="Image 58" descr=""/>
          <p:cNvPicPr/>
          <p:nvPr/>
        </p:nvPicPr>
        <p:blipFill>
          <a:blip r:embed="rId26"/>
          <a:stretch/>
        </p:blipFill>
        <p:spPr>
          <a:xfrm>
            <a:off x="5434200" y="3476160"/>
            <a:ext cx="173160" cy="166320"/>
          </a:xfrm>
          <a:prstGeom prst="rect">
            <a:avLst/>
          </a:prstGeom>
          <a:ln w="0">
            <a:noFill/>
          </a:ln>
        </p:spPr>
      </p:pic>
      <p:pic>
        <p:nvPicPr>
          <p:cNvPr id="187" name="Image 59" descr=""/>
          <p:cNvPicPr/>
          <p:nvPr/>
        </p:nvPicPr>
        <p:blipFill>
          <a:blip r:embed="rId27"/>
          <a:stretch/>
        </p:blipFill>
        <p:spPr>
          <a:xfrm>
            <a:off x="5433480" y="3309120"/>
            <a:ext cx="173160" cy="16632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88" dur="indefinite" restart="never" nodeType="tmRoot">
          <p:childTnLst>
            <p:seq>
              <p:cTn id="89" dur="indefinite" nodeType="mainSeq">
                <p:childTnLst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94" dur="5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97" dur="5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00" dur="5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03" dur="500"/>
                                        <p:tgtEl>
                                          <p:spTgt spid="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06" dur="500"/>
                                        <p:tgtEl>
                                          <p:spTgt spid="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09" dur="500"/>
                                        <p:tgtEl>
                                          <p:spTgt spid="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12" dur="500"/>
                                        <p:tgtEl>
                                          <p:spTgt spid="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15" dur="500"/>
                                        <p:tgtEl>
                                          <p:spTgt spid="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18" dur="500"/>
                                        <p:tgtEl>
                                          <p:spTgt spid="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23" dur="5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26" dur="5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7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29" dur="5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32" dur="5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3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35" dur="500"/>
                                        <p:tgtEl>
                                          <p:spTgt spid="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38" dur="500"/>
                                        <p:tgtEl>
                                          <p:spTgt spid="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9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41" dur="500"/>
                                        <p:tgtEl>
                                          <p:spTgt spid="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2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44" dur="500"/>
                                        <p:tgtEl>
                                          <p:spTgt spid="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5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47" dur="500"/>
                                        <p:tgtEl>
                                          <p:spTgt spid="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8" fill="hold">
                      <p:stCondLst>
                        <p:cond delay="indefinite"/>
                      </p:stCondLst>
                      <p:childTnLst>
                        <p:par>
                          <p:cTn id="149" fill="hold">
                            <p:stCondLst>
                              <p:cond delay="0"/>
                            </p:stCondLst>
                            <p:childTnLst>
                              <p:par>
                                <p:cTn id="150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52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3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55" dur="5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6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58" dur="50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9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61" dur="50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2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64" dur="500"/>
                                        <p:tgtEl>
                                          <p:spTgt spid="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5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67" dur="500"/>
                                        <p:tgtEl>
                                          <p:spTgt spid="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8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70" dur="500"/>
                                        <p:tgtEl>
                                          <p:spTgt spid="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1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73" dur="500"/>
                                        <p:tgtEl>
                                          <p:spTgt spid="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4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76" dur="500"/>
                                        <p:tgtEl>
                                          <p:spTgt spid="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PlaceHolder 1"/>
          <p:cNvSpPr>
            <a:spLocks noGrp="1"/>
          </p:cNvSpPr>
          <p:nvPr>
            <p:ph/>
          </p:nvPr>
        </p:nvSpPr>
        <p:spPr>
          <a:xfrm>
            <a:off x="8372160" y="6490080"/>
            <a:ext cx="771120" cy="3672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>
              <a:spcBef>
                <a:spcPts val="1417"/>
              </a:spcBef>
              <a:buNone/>
            </a:pP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89" name="Image 24" descr=""/>
          <p:cNvPicPr/>
          <p:nvPr/>
        </p:nvPicPr>
        <p:blipFill>
          <a:blip r:embed="rId1"/>
          <a:stretch/>
        </p:blipFill>
        <p:spPr>
          <a:xfrm>
            <a:off x="3066840" y="1260360"/>
            <a:ext cx="1074600" cy="1079280"/>
          </a:xfrm>
          <a:prstGeom prst="rect">
            <a:avLst/>
          </a:prstGeom>
          <a:ln w="0">
            <a:noFill/>
          </a:ln>
        </p:spPr>
      </p:pic>
      <p:pic>
        <p:nvPicPr>
          <p:cNvPr id="190" name="Image 25" descr=""/>
          <p:cNvPicPr/>
          <p:nvPr/>
        </p:nvPicPr>
        <p:blipFill>
          <a:blip r:embed="rId2"/>
          <a:stretch/>
        </p:blipFill>
        <p:spPr>
          <a:xfrm>
            <a:off x="5182200" y="3977280"/>
            <a:ext cx="173160" cy="166320"/>
          </a:xfrm>
          <a:prstGeom prst="rect">
            <a:avLst/>
          </a:prstGeom>
          <a:ln w="0">
            <a:noFill/>
          </a:ln>
        </p:spPr>
      </p:pic>
      <p:pic>
        <p:nvPicPr>
          <p:cNvPr id="191" name="Image 26" descr=""/>
          <p:cNvPicPr/>
          <p:nvPr/>
        </p:nvPicPr>
        <p:blipFill>
          <a:blip r:embed="rId3"/>
          <a:stretch/>
        </p:blipFill>
        <p:spPr>
          <a:xfrm>
            <a:off x="4627440" y="1819080"/>
            <a:ext cx="158040" cy="1079280"/>
          </a:xfrm>
          <a:prstGeom prst="rect">
            <a:avLst/>
          </a:prstGeom>
          <a:ln w="0">
            <a:noFill/>
          </a:ln>
        </p:spPr>
      </p:pic>
      <p:pic>
        <p:nvPicPr>
          <p:cNvPr id="192" name="Image 27" descr=""/>
          <p:cNvPicPr/>
          <p:nvPr/>
        </p:nvPicPr>
        <p:blipFill>
          <a:blip r:embed="rId4"/>
          <a:stretch/>
        </p:blipFill>
        <p:spPr>
          <a:xfrm>
            <a:off x="1912320" y="1246680"/>
            <a:ext cx="1074600" cy="1079280"/>
          </a:xfrm>
          <a:prstGeom prst="rect">
            <a:avLst/>
          </a:prstGeom>
          <a:ln w="0">
            <a:noFill/>
          </a:ln>
        </p:spPr>
      </p:pic>
      <p:pic>
        <p:nvPicPr>
          <p:cNvPr id="193" name="Image 31" descr=""/>
          <p:cNvPicPr/>
          <p:nvPr/>
        </p:nvPicPr>
        <p:blipFill>
          <a:blip r:embed="rId5"/>
          <a:stretch/>
        </p:blipFill>
        <p:spPr>
          <a:xfrm>
            <a:off x="739800" y="1246680"/>
            <a:ext cx="1074600" cy="1079280"/>
          </a:xfrm>
          <a:prstGeom prst="rect">
            <a:avLst/>
          </a:prstGeom>
          <a:ln w="0">
            <a:noFill/>
          </a:ln>
        </p:spPr>
      </p:pic>
      <p:pic>
        <p:nvPicPr>
          <p:cNvPr id="194" name="Image 32" descr=""/>
          <p:cNvPicPr/>
          <p:nvPr/>
        </p:nvPicPr>
        <p:blipFill>
          <a:blip r:embed="rId6"/>
          <a:stretch/>
        </p:blipFill>
        <p:spPr>
          <a:xfrm>
            <a:off x="4885200" y="1819080"/>
            <a:ext cx="158040" cy="1079280"/>
          </a:xfrm>
          <a:prstGeom prst="rect">
            <a:avLst/>
          </a:prstGeom>
          <a:ln w="0">
            <a:noFill/>
          </a:ln>
        </p:spPr>
      </p:pic>
      <p:pic>
        <p:nvPicPr>
          <p:cNvPr id="195" name="Image 33" descr=""/>
          <p:cNvPicPr/>
          <p:nvPr/>
        </p:nvPicPr>
        <p:blipFill>
          <a:blip r:embed="rId7"/>
          <a:stretch/>
        </p:blipFill>
        <p:spPr>
          <a:xfrm>
            <a:off x="5187240" y="3810240"/>
            <a:ext cx="173160" cy="166320"/>
          </a:xfrm>
          <a:prstGeom prst="rect">
            <a:avLst/>
          </a:prstGeom>
          <a:ln w="0">
            <a:noFill/>
          </a:ln>
        </p:spPr>
      </p:pic>
      <p:pic>
        <p:nvPicPr>
          <p:cNvPr id="196" name="Image 34" descr=""/>
          <p:cNvPicPr/>
          <p:nvPr/>
        </p:nvPicPr>
        <p:blipFill>
          <a:blip r:embed="rId8"/>
          <a:stretch/>
        </p:blipFill>
        <p:spPr>
          <a:xfrm>
            <a:off x="5187240" y="3643200"/>
            <a:ext cx="173160" cy="166320"/>
          </a:xfrm>
          <a:prstGeom prst="rect">
            <a:avLst/>
          </a:prstGeom>
          <a:ln w="0">
            <a:noFill/>
          </a:ln>
        </p:spPr>
      </p:pic>
      <p:pic>
        <p:nvPicPr>
          <p:cNvPr id="197" name="Image 35" descr=""/>
          <p:cNvPicPr/>
          <p:nvPr/>
        </p:nvPicPr>
        <p:blipFill>
          <a:blip r:embed="rId9"/>
          <a:stretch/>
        </p:blipFill>
        <p:spPr>
          <a:xfrm>
            <a:off x="5187960" y="3476160"/>
            <a:ext cx="173160" cy="166320"/>
          </a:xfrm>
          <a:prstGeom prst="rect">
            <a:avLst/>
          </a:prstGeom>
          <a:ln w="0">
            <a:noFill/>
          </a:ln>
        </p:spPr>
      </p:pic>
      <p:pic>
        <p:nvPicPr>
          <p:cNvPr id="198" name="Image 36" descr=""/>
          <p:cNvPicPr/>
          <p:nvPr/>
        </p:nvPicPr>
        <p:blipFill>
          <a:blip r:embed="rId10"/>
          <a:stretch/>
        </p:blipFill>
        <p:spPr>
          <a:xfrm>
            <a:off x="5142960" y="1825200"/>
            <a:ext cx="158040" cy="1079280"/>
          </a:xfrm>
          <a:prstGeom prst="rect">
            <a:avLst/>
          </a:prstGeom>
          <a:ln w="0">
            <a:noFill/>
          </a:ln>
        </p:spPr>
      </p:pic>
      <p:pic>
        <p:nvPicPr>
          <p:cNvPr id="199" name="Image 37" descr=""/>
          <p:cNvPicPr/>
          <p:nvPr/>
        </p:nvPicPr>
        <p:blipFill>
          <a:blip r:embed="rId11"/>
          <a:stretch/>
        </p:blipFill>
        <p:spPr>
          <a:xfrm>
            <a:off x="5400720" y="1819080"/>
            <a:ext cx="158040" cy="1079280"/>
          </a:xfrm>
          <a:prstGeom prst="rect">
            <a:avLst/>
          </a:prstGeom>
          <a:ln w="0">
            <a:noFill/>
          </a:ln>
        </p:spPr>
      </p:pic>
      <p:pic>
        <p:nvPicPr>
          <p:cNvPr id="200" name="Image 38" descr=""/>
          <p:cNvPicPr/>
          <p:nvPr/>
        </p:nvPicPr>
        <p:blipFill>
          <a:blip r:embed="rId12"/>
          <a:stretch/>
        </p:blipFill>
        <p:spPr>
          <a:xfrm>
            <a:off x="5187240" y="3309120"/>
            <a:ext cx="173160" cy="166320"/>
          </a:xfrm>
          <a:prstGeom prst="rect">
            <a:avLst/>
          </a:prstGeom>
          <a:ln w="0">
            <a:noFill/>
          </a:ln>
        </p:spPr>
      </p:pic>
      <p:pic>
        <p:nvPicPr>
          <p:cNvPr id="201" name="Image 39" descr=""/>
          <p:cNvPicPr/>
          <p:nvPr/>
        </p:nvPicPr>
        <p:blipFill>
          <a:blip r:embed="rId13"/>
          <a:stretch/>
        </p:blipFill>
        <p:spPr>
          <a:xfrm>
            <a:off x="3066840" y="2522520"/>
            <a:ext cx="1074600" cy="1079280"/>
          </a:xfrm>
          <a:prstGeom prst="rect">
            <a:avLst/>
          </a:prstGeom>
          <a:ln w="0">
            <a:noFill/>
          </a:ln>
        </p:spPr>
      </p:pic>
      <p:pic>
        <p:nvPicPr>
          <p:cNvPr id="202" name="Image 40" descr=""/>
          <p:cNvPicPr/>
          <p:nvPr/>
        </p:nvPicPr>
        <p:blipFill>
          <a:blip r:embed="rId14"/>
          <a:stretch/>
        </p:blipFill>
        <p:spPr>
          <a:xfrm>
            <a:off x="1912320" y="2508480"/>
            <a:ext cx="1074600" cy="1079280"/>
          </a:xfrm>
          <a:prstGeom prst="rect">
            <a:avLst/>
          </a:prstGeom>
          <a:ln w="0">
            <a:noFill/>
          </a:ln>
        </p:spPr>
      </p:pic>
      <p:pic>
        <p:nvPicPr>
          <p:cNvPr id="203" name="Image 41" descr=""/>
          <p:cNvPicPr/>
          <p:nvPr/>
        </p:nvPicPr>
        <p:blipFill>
          <a:blip r:embed="rId15"/>
          <a:stretch/>
        </p:blipFill>
        <p:spPr>
          <a:xfrm>
            <a:off x="739800" y="2508480"/>
            <a:ext cx="1074600" cy="1079280"/>
          </a:xfrm>
          <a:prstGeom prst="rect">
            <a:avLst/>
          </a:prstGeom>
          <a:ln w="0">
            <a:noFill/>
          </a:ln>
        </p:spPr>
      </p:pic>
      <p:pic>
        <p:nvPicPr>
          <p:cNvPr id="204" name="Image 42" descr=""/>
          <p:cNvPicPr/>
          <p:nvPr/>
        </p:nvPicPr>
        <p:blipFill>
          <a:blip r:embed="rId16"/>
          <a:stretch/>
        </p:blipFill>
        <p:spPr>
          <a:xfrm>
            <a:off x="3066840" y="3798000"/>
            <a:ext cx="1074600" cy="1079280"/>
          </a:xfrm>
          <a:prstGeom prst="rect">
            <a:avLst/>
          </a:prstGeom>
          <a:ln w="0">
            <a:noFill/>
          </a:ln>
        </p:spPr>
      </p:pic>
      <p:pic>
        <p:nvPicPr>
          <p:cNvPr id="205" name="Image 46" descr=""/>
          <p:cNvPicPr/>
          <p:nvPr/>
        </p:nvPicPr>
        <p:blipFill>
          <a:blip r:embed="rId17"/>
          <a:stretch/>
        </p:blipFill>
        <p:spPr>
          <a:xfrm>
            <a:off x="1912320" y="3784320"/>
            <a:ext cx="1074600" cy="1079280"/>
          </a:xfrm>
          <a:prstGeom prst="rect">
            <a:avLst/>
          </a:prstGeom>
          <a:ln w="0">
            <a:noFill/>
          </a:ln>
        </p:spPr>
      </p:pic>
      <p:pic>
        <p:nvPicPr>
          <p:cNvPr id="206" name="Image 47" descr=""/>
          <p:cNvPicPr/>
          <p:nvPr/>
        </p:nvPicPr>
        <p:blipFill>
          <a:blip r:embed="rId18"/>
          <a:stretch/>
        </p:blipFill>
        <p:spPr>
          <a:xfrm>
            <a:off x="739800" y="3784320"/>
            <a:ext cx="1074600" cy="1079280"/>
          </a:xfrm>
          <a:prstGeom prst="rect">
            <a:avLst/>
          </a:prstGeom>
          <a:ln w="0">
            <a:noFill/>
          </a:ln>
        </p:spPr>
      </p:pic>
      <p:sp>
        <p:nvSpPr>
          <p:cNvPr id="207" name="ZoneTexte 48"/>
          <p:cNvSpPr/>
          <p:nvPr/>
        </p:nvSpPr>
        <p:spPr>
          <a:xfrm>
            <a:off x="211680" y="403200"/>
            <a:ext cx="6636240" cy="5162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2800" spc="-1" strike="noStrike">
                <a:solidFill>
                  <a:srgbClr val="000000"/>
                </a:solidFill>
                <a:latin typeface="Calibri"/>
                <a:ea typeface="DejaVu Sans"/>
              </a:rPr>
              <a:t>Réponse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208" name="Image 49" descr=""/>
          <p:cNvPicPr/>
          <p:nvPr/>
        </p:nvPicPr>
        <p:blipFill>
          <a:blip r:embed="rId19"/>
          <a:stretch/>
        </p:blipFill>
        <p:spPr>
          <a:xfrm>
            <a:off x="5658840" y="1819080"/>
            <a:ext cx="158040" cy="1079280"/>
          </a:xfrm>
          <a:prstGeom prst="rect">
            <a:avLst/>
          </a:prstGeom>
          <a:ln w="0">
            <a:noFill/>
          </a:ln>
        </p:spPr>
      </p:pic>
      <p:pic>
        <p:nvPicPr>
          <p:cNvPr id="209" name="Image 50" descr=""/>
          <p:cNvPicPr/>
          <p:nvPr/>
        </p:nvPicPr>
        <p:blipFill>
          <a:blip r:embed="rId20"/>
          <a:stretch/>
        </p:blipFill>
        <p:spPr>
          <a:xfrm>
            <a:off x="6121080" y="1819080"/>
            <a:ext cx="158040" cy="1079280"/>
          </a:xfrm>
          <a:prstGeom prst="rect">
            <a:avLst/>
          </a:prstGeom>
          <a:ln w="0">
            <a:noFill/>
          </a:ln>
        </p:spPr>
      </p:pic>
      <p:pic>
        <p:nvPicPr>
          <p:cNvPr id="210" name="Image 51" descr=""/>
          <p:cNvPicPr/>
          <p:nvPr/>
        </p:nvPicPr>
        <p:blipFill>
          <a:blip r:embed="rId21"/>
          <a:stretch/>
        </p:blipFill>
        <p:spPr>
          <a:xfrm>
            <a:off x="6378840" y="1819080"/>
            <a:ext cx="158040" cy="1079280"/>
          </a:xfrm>
          <a:prstGeom prst="rect">
            <a:avLst/>
          </a:prstGeom>
          <a:ln w="0">
            <a:noFill/>
          </a:ln>
        </p:spPr>
      </p:pic>
      <p:pic>
        <p:nvPicPr>
          <p:cNvPr id="211" name="Image 52" descr=""/>
          <p:cNvPicPr/>
          <p:nvPr/>
        </p:nvPicPr>
        <p:blipFill>
          <a:blip r:embed="rId22"/>
          <a:stretch/>
        </p:blipFill>
        <p:spPr>
          <a:xfrm>
            <a:off x="6636600" y="1825200"/>
            <a:ext cx="158040" cy="1079280"/>
          </a:xfrm>
          <a:prstGeom prst="rect">
            <a:avLst/>
          </a:prstGeom>
          <a:ln w="0">
            <a:noFill/>
          </a:ln>
        </p:spPr>
      </p:pic>
      <p:pic>
        <p:nvPicPr>
          <p:cNvPr id="212" name="Image 53" descr=""/>
          <p:cNvPicPr/>
          <p:nvPr/>
        </p:nvPicPr>
        <p:blipFill>
          <a:blip r:embed="rId23"/>
          <a:stretch/>
        </p:blipFill>
        <p:spPr>
          <a:xfrm>
            <a:off x="6894360" y="1819080"/>
            <a:ext cx="158040" cy="1079280"/>
          </a:xfrm>
          <a:prstGeom prst="rect">
            <a:avLst/>
          </a:prstGeom>
          <a:ln w="0">
            <a:noFill/>
          </a:ln>
        </p:spPr>
      </p:pic>
      <p:pic>
        <p:nvPicPr>
          <p:cNvPr id="213" name="Image 56" descr=""/>
          <p:cNvPicPr/>
          <p:nvPr/>
        </p:nvPicPr>
        <p:blipFill>
          <a:blip r:embed="rId24"/>
          <a:stretch/>
        </p:blipFill>
        <p:spPr>
          <a:xfrm>
            <a:off x="5433480" y="3810240"/>
            <a:ext cx="173160" cy="166320"/>
          </a:xfrm>
          <a:prstGeom prst="rect">
            <a:avLst/>
          </a:prstGeom>
          <a:ln w="0">
            <a:noFill/>
          </a:ln>
        </p:spPr>
      </p:pic>
      <p:pic>
        <p:nvPicPr>
          <p:cNvPr id="214" name="Image 57" descr=""/>
          <p:cNvPicPr/>
          <p:nvPr/>
        </p:nvPicPr>
        <p:blipFill>
          <a:blip r:embed="rId25"/>
          <a:stretch/>
        </p:blipFill>
        <p:spPr>
          <a:xfrm>
            <a:off x="5433480" y="3643200"/>
            <a:ext cx="173160" cy="166320"/>
          </a:xfrm>
          <a:prstGeom prst="rect">
            <a:avLst/>
          </a:prstGeom>
          <a:ln w="0">
            <a:noFill/>
          </a:ln>
        </p:spPr>
      </p:pic>
      <p:pic>
        <p:nvPicPr>
          <p:cNvPr id="215" name="Image 58" descr=""/>
          <p:cNvPicPr/>
          <p:nvPr/>
        </p:nvPicPr>
        <p:blipFill>
          <a:blip r:embed="rId26"/>
          <a:stretch/>
        </p:blipFill>
        <p:spPr>
          <a:xfrm>
            <a:off x="5434200" y="3476160"/>
            <a:ext cx="173160" cy="166320"/>
          </a:xfrm>
          <a:prstGeom prst="rect">
            <a:avLst/>
          </a:prstGeom>
          <a:ln w="0">
            <a:noFill/>
          </a:ln>
        </p:spPr>
      </p:pic>
      <p:pic>
        <p:nvPicPr>
          <p:cNvPr id="216" name="Image 59" descr=""/>
          <p:cNvPicPr/>
          <p:nvPr/>
        </p:nvPicPr>
        <p:blipFill>
          <a:blip r:embed="rId27"/>
          <a:stretch/>
        </p:blipFill>
        <p:spPr>
          <a:xfrm>
            <a:off x="5433480" y="3309120"/>
            <a:ext cx="173160" cy="166320"/>
          </a:xfrm>
          <a:prstGeom prst="rect">
            <a:avLst/>
          </a:prstGeom>
          <a:ln w="0">
            <a:noFill/>
          </a:ln>
        </p:spPr>
      </p:pic>
      <p:grpSp>
        <p:nvGrpSpPr>
          <p:cNvPr id="217" name="Groupe 3"/>
          <p:cNvGrpSpPr/>
          <p:nvPr/>
        </p:nvGrpSpPr>
        <p:grpSpPr>
          <a:xfrm>
            <a:off x="4761360" y="4645800"/>
            <a:ext cx="2660400" cy="1700640"/>
            <a:chOff x="4761360" y="4645800"/>
            <a:chExt cx="2660400" cy="1700640"/>
          </a:xfrm>
        </p:grpSpPr>
        <p:sp>
          <p:nvSpPr>
            <p:cNvPr id="218" name="Rectangle 4"/>
            <p:cNvSpPr/>
            <p:nvPr/>
          </p:nvSpPr>
          <p:spPr>
            <a:xfrm>
              <a:off x="5644080" y="4645800"/>
              <a:ext cx="888480" cy="62028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1800" spc="-1" strike="noStrike">
                  <a:solidFill>
                    <a:srgbClr val="c00000"/>
                  </a:solidFill>
                  <a:latin typeface="Calibri"/>
                  <a:ea typeface="DejaVu Sans"/>
                </a:rPr>
                <a:t>D</a:t>
              </a:r>
              <a:endParaRPr b="0" lang="fr-FR" sz="18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219" name="Rectangle 5"/>
            <p:cNvSpPr/>
            <p:nvPr/>
          </p:nvSpPr>
          <p:spPr>
            <a:xfrm>
              <a:off x="6533280" y="4645800"/>
              <a:ext cx="888480" cy="62028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1800" spc="-1" strike="noStrike">
                  <a:solidFill>
                    <a:srgbClr val="0070c0"/>
                  </a:solidFill>
                  <a:latin typeface="Calibri"/>
                  <a:ea typeface="DejaVu Sans"/>
                </a:rPr>
                <a:t>U</a:t>
              </a:r>
              <a:endParaRPr b="0" lang="fr-FR" sz="18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220" name="Rectangle 6"/>
            <p:cNvSpPr/>
            <p:nvPr/>
          </p:nvSpPr>
          <p:spPr>
            <a:xfrm>
              <a:off x="5644080" y="5266800"/>
              <a:ext cx="888480" cy="107964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3200" spc="-1" strike="noStrike">
                  <a:solidFill>
                    <a:srgbClr val="000000"/>
                  </a:solidFill>
                  <a:latin typeface="Calibri"/>
                  <a:ea typeface="DejaVu Sans"/>
                </a:rPr>
                <a:t>9</a:t>
              </a:r>
              <a:endParaRPr b="0" lang="fr-FR" sz="32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221" name="Rectangle 7"/>
            <p:cNvSpPr/>
            <p:nvPr/>
          </p:nvSpPr>
          <p:spPr>
            <a:xfrm>
              <a:off x="6533280" y="5266800"/>
              <a:ext cx="888480" cy="107964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3200" spc="-1" strike="noStrike">
                  <a:solidFill>
                    <a:srgbClr val="000000"/>
                  </a:solidFill>
                  <a:latin typeface="Calibri"/>
                  <a:ea typeface="DejaVu Sans"/>
                </a:rPr>
                <a:t>9</a:t>
              </a:r>
              <a:endParaRPr b="0" lang="fr-FR" sz="32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222" name="Rectangle 8"/>
            <p:cNvSpPr/>
            <p:nvPr/>
          </p:nvSpPr>
          <p:spPr>
            <a:xfrm>
              <a:off x="4761360" y="4645800"/>
              <a:ext cx="888480" cy="62100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1800" spc="-1" strike="noStrike">
                  <a:solidFill>
                    <a:srgbClr val="00b050"/>
                  </a:solidFill>
                  <a:latin typeface="Calibri"/>
                  <a:ea typeface="DejaVu Sans"/>
                </a:rPr>
                <a:t>C</a:t>
              </a:r>
              <a:endParaRPr b="0" lang="fr-FR" sz="18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223" name="Rectangle 9"/>
            <p:cNvSpPr/>
            <p:nvPr/>
          </p:nvSpPr>
          <p:spPr>
            <a:xfrm>
              <a:off x="4761360" y="5266800"/>
              <a:ext cx="888480" cy="107964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3200" spc="-1" strike="noStrike">
                  <a:solidFill>
                    <a:srgbClr val="000000"/>
                  </a:solidFill>
                  <a:latin typeface="Calibri"/>
                  <a:ea typeface="DejaVu Sans"/>
                </a:rPr>
                <a:t>9</a:t>
              </a:r>
              <a:endParaRPr b="0" lang="fr-FR" sz="3200" spc="-1" strike="noStrike">
                <a:solidFill>
                  <a:srgbClr val="000000"/>
                </a:solidFill>
                <a:latin typeface="Arial"/>
              </a:endParaRPr>
            </a:p>
          </p:txBody>
        </p:sp>
      </p:grp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77" dur="indefinite" restart="never" nodeType="tmRoot">
          <p:childTnLst>
            <p:seq>
              <p:cTn id="178" dur="indefinite" nodeType="mainSeq">
                <p:childTnLst>
                  <p:par>
                    <p:cTn id="179" fill="hold">
                      <p:stCondLst>
                        <p:cond delay="indefinite"/>
                      </p:stCondLst>
                      <p:childTnLst>
                        <p:par>
                          <p:cTn id="180" fill="hold">
                            <p:stCondLst>
                              <p:cond delay="0"/>
                            </p:stCondLst>
                            <p:childTnLst>
                              <p:par>
                                <p:cTn id="181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83" dur="500"/>
                                        <p:tgtEl>
                                          <p:spTgt spid="1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4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86" dur="500"/>
                                        <p:tgtEl>
                                          <p:spTgt spid="1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7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89" dur="500"/>
                                        <p:tgtEl>
                                          <p:spTgt spid="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0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92" dur="500"/>
                                        <p:tgtEl>
                                          <p:spTgt spid="2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3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95" dur="500"/>
                                        <p:tgtEl>
                                          <p:spTgt spid="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6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98" dur="500"/>
                                        <p:tgtEl>
                                          <p:spTgt spid="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9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01" dur="500"/>
                                        <p:tgtEl>
                                          <p:spTgt spid="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2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04" dur="500"/>
                                        <p:tgtEl>
                                          <p:spTgt spid="2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5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07" dur="500"/>
                                        <p:tgtEl>
                                          <p:spTgt spid="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8" fill="hold">
                      <p:stCondLst>
                        <p:cond delay="indefinite"/>
                      </p:stCondLst>
                      <p:childTnLst>
                        <p:par>
                          <p:cTn id="209" fill="hold">
                            <p:stCondLst>
                              <p:cond delay="0"/>
                            </p:stCondLst>
                            <p:childTnLst>
                              <p:par>
                                <p:cTn id="210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12" dur="500"/>
                                        <p:tgtEl>
                                          <p:spTgt spid="1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3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15" dur="500"/>
                                        <p:tgtEl>
                                          <p:spTgt spid="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6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18" dur="500"/>
                                        <p:tgtEl>
                                          <p:spTgt spid="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9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21" dur="500"/>
                                        <p:tgtEl>
                                          <p:spTgt spid="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2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24" dur="500"/>
                                        <p:tgtEl>
                                          <p:spTgt spid="2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5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27" dur="500"/>
                                        <p:tgtEl>
                                          <p:spTgt spid="2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8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30" dur="500"/>
                                        <p:tgtEl>
                                          <p:spTgt spid="2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1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33" dur="500"/>
                                        <p:tgtEl>
                                          <p:spTgt spid="2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4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36" dur="500"/>
                                        <p:tgtEl>
                                          <p:spTgt spid="2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7" fill="hold">
                      <p:stCondLst>
                        <p:cond delay="indefinite"/>
                      </p:stCondLst>
                      <p:childTnLst>
                        <p:par>
                          <p:cTn id="238" fill="hold">
                            <p:stCondLst>
                              <p:cond delay="0"/>
                            </p:stCondLst>
                            <p:childTnLst>
                              <p:par>
                                <p:cTn id="239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41" dur="500"/>
                                        <p:tgtEl>
                                          <p:spTgt spid="1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2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44" dur="500"/>
                                        <p:tgtEl>
                                          <p:spTgt spid="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5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47" dur="500"/>
                                        <p:tgtEl>
                                          <p:spTgt spid="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8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50" dur="500"/>
                                        <p:tgtEl>
                                          <p:spTgt spid="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1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53" dur="500"/>
                                        <p:tgtEl>
                                          <p:spTgt spid="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4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56" dur="500"/>
                                        <p:tgtEl>
                                          <p:spTgt spid="2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7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59" dur="500"/>
                                        <p:tgtEl>
                                          <p:spTgt spid="2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0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62" dur="500"/>
                                        <p:tgtEl>
                                          <p:spTgt spid="2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3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65" dur="500"/>
                                        <p:tgtEl>
                                          <p:spTgt spid="2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6" fill="hold">
                      <p:stCondLst>
                        <p:cond delay="indefinite"/>
                      </p:stCondLst>
                      <p:childTnLst>
                        <p:par>
                          <p:cTn id="267" fill="hold">
                            <p:stCondLst>
                              <p:cond delay="0"/>
                            </p:stCondLst>
                            <p:childTnLst>
                              <p:par>
                                <p:cTn id="268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70" dur="500"/>
                                        <p:tgtEl>
                                          <p:spTgt spid="2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PlaceHolder 1"/>
          <p:cNvSpPr>
            <a:spLocks noGrp="1"/>
          </p:cNvSpPr>
          <p:nvPr>
            <p:ph/>
          </p:nvPr>
        </p:nvSpPr>
        <p:spPr>
          <a:xfrm>
            <a:off x="8372160" y="6490080"/>
            <a:ext cx="771120" cy="3672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>
              <a:spcBef>
                <a:spcPts val="1417"/>
              </a:spcBef>
              <a:buNone/>
            </a:pP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225" name="Image 24" descr=""/>
          <p:cNvPicPr/>
          <p:nvPr/>
        </p:nvPicPr>
        <p:blipFill>
          <a:blip r:embed="rId1"/>
          <a:stretch/>
        </p:blipFill>
        <p:spPr>
          <a:xfrm>
            <a:off x="3066840" y="1260360"/>
            <a:ext cx="1074600" cy="1079280"/>
          </a:xfrm>
          <a:prstGeom prst="rect">
            <a:avLst/>
          </a:prstGeom>
          <a:ln w="0">
            <a:noFill/>
          </a:ln>
        </p:spPr>
      </p:pic>
      <p:pic>
        <p:nvPicPr>
          <p:cNvPr id="226" name="Image 25" descr=""/>
          <p:cNvPicPr/>
          <p:nvPr/>
        </p:nvPicPr>
        <p:blipFill>
          <a:blip r:embed="rId2"/>
          <a:stretch/>
        </p:blipFill>
        <p:spPr>
          <a:xfrm>
            <a:off x="5182200" y="3977280"/>
            <a:ext cx="173160" cy="166320"/>
          </a:xfrm>
          <a:prstGeom prst="rect">
            <a:avLst/>
          </a:prstGeom>
          <a:ln w="0">
            <a:noFill/>
          </a:ln>
        </p:spPr>
      </p:pic>
      <p:pic>
        <p:nvPicPr>
          <p:cNvPr id="227" name="Image 26" descr=""/>
          <p:cNvPicPr/>
          <p:nvPr/>
        </p:nvPicPr>
        <p:blipFill>
          <a:blip r:embed="rId3"/>
          <a:stretch/>
        </p:blipFill>
        <p:spPr>
          <a:xfrm>
            <a:off x="4627440" y="1819080"/>
            <a:ext cx="158040" cy="1079280"/>
          </a:xfrm>
          <a:prstGeom prst="rect">
            <a:avLst/>
          </a:prstGeom>
          <a:ln w="0">
            <a:noFill/>
          </a:ln>
        </p:spPr>
      </p:pic>
      <p:pic>
        <p:nvPicPr>
          <p:cNvPr id="228" name="Image 27" descr=""/>
          <p:cNvPicPr/>
          <p:nvPr/>
        </p:nvPicPr>
        <p:blipFill>
          <a:blip r:embed="rId4"/>
          <a:stretch/>
        </p:blipFill>
        <p:spPr>
          <a:xfrm>
            <a:off x="1912320" y="1246680"/>
            <a:ext cx="1074600" cy="1079280"/>
          </a:xfrm>
          <a:prstGeom prst="rect">
            <a:avLst/>
          </a:prstGeom>
          <a:ln w="0">
            <a:noFill/>
          </a:ln>
        </p:spPr>
      </p:pic>
      <p:pic>
        <p:nvPicPr>
          <p:cNvPr id="229" name="Image 31" descr=""/>
          <p:cNvPicPr/>
          <p:nvPr/>
        </p:nvPicPr>
        <p:blipFill>
          <a:blip r:embed="rId5"/>
          <a:stretch/>
        </p:blipFill>
        <p:spPr>
          <a:xfrm>
            <a:off x="739800" y="1246680"/>
            <a:ext cx="1074600" cy="1079280"/>
          </a:xfrm>
          <a:prstGeom prst="rect">
            <a:avLst/>
          </a:prstGeom>
          <a:ln w="0">
            <a:noFill/>
          </a:ln>
        </p:spPr>
      </p:pic>
      <p:pic>
        <p:nvPicPr>
          <p:cNvPr id="230" name="Image 32" descr=""/>
          <p:cNvPicPr/>
          <p:nvPr/>
        </p:nvPicPr>
        <p:blipFill>
          <a:blip r:embed="rId6"/>
          <a:stretch/>
        </p:blipFill>
        <p:spPr>
          <a:xfrm>
            <a:off x="4885200" y="1819080"/>
            <a:ext cx="158040" cy="1079280"/>
          </a:xfrm>
          <a:prstGeom prst="rect">
            <a:avLst/>
          </a:prstGeom>
          <a:ln w="0">
            <a:noFill/>
          </a:ln>
        </p:spPr>
      </p:pic>
      <p:pic>
        <p:nvPicPr>
          <p:cNvPr id="231" name="Image 33" descr=""/>
          <p:cNvPicPr/>
          <p:nvPr/>
        </p:nvPicPr>
        <p:blipFill>
          <a:blip r:embed="rId7"/>
          <a:stretch/>
        </p:blipFill>
        <p:spPr>
          <a:xfrm>
            <a:off x="5187240" y="3810240"/>
            <a:ext cx="173160" cy="166320"/>
          </a:xfrm>
          <a:prstGeom prst="rect">
            <a:avLst/>
          </a:prstGeom>
          <a:ln w="0">
            <a:noFill/>
          </a:ln>
        </p:spPr>
      </p:pic>
      <p:pic>
        <p:nvPicPr>
          <p:cNvPr id="232" name="Image 34" descr=""/>
          <p:cNvPicPr/>
          <p:nvPr/>
        </p:nvPicPr>
        <p:blipFill>
          <a:blip r:embed="rId8"/>
          <a:stretch/>
        </p:blipFill>
        <p:spPr>
          <a:xfrm>
            <a:off x="5187240" y="3643200"/>
            <a:ext cx="173160" cy="166320"/>
          </a:xfrm>
          <a:prstGeom prst="rect">
            <a:avLst/>
          </a:prstGeom>
          <a:ln w="0">
            <a:noFill/>
          </a:ln>
        </p:spPr>
      </p:pic>
      <p:pic>
        <p:nvPicPr>
          <p:cNvPr id="233" name="Image 35" descr=""/>
          <p:cNvPicPr/>
          <p:nvPr/>
        </p:nvPicPr>
        <p:blipFill>
          <a:blip r:embed="rId9"/>
          <a:stretch/>
        </p:blipFill>
        <p:spPr>
          <a:xfrm>
            <a:off x="5187960" y="3476160"/>
            <a:ext cx="173160" cy="166320"/>
          </a:xfrm>
          <a:prstGeom prst="rect">
            <a:avLst/>
          </a:prstGeom>
          <a:ln w="0">
            <a:noFill/>
          </a:ln>
        </p:spPr>
      </p:pic>
      <p:pic>
        <p:nvPicPr>
          <p:cNvPr id="234" name="Image 36" descr=""/>
          <p:cNvPicPr/>
          <p:nvPr/>
        </p:nvPicPr>
        <p:blipFill>
          <a:blip r:embed="rId10"/>
          <a:stretch/>
        </p:blipFill>
        <p:spPr>
          <a:xfrm>
            <a:off x="5142960" y="1825200"/>
            <a:ext cx="158040" cy="1079280"/>
          </a:xfrm>
          <a:prstGeom prst="rect">
            <a:avLst/>
          </a:prstGeom>
          <a:ln w="0">
            <a:noFill/>
          </a:ln>
        </p:spPr>
      </p:pic>
      <p:pic>
        <p:nvPicPr>
          <p:cNvPr id="235" name="Image 37" descr=""/>
          <p:cNvPicPr/>
          <p:nvPr/>
        </p:nvPicPr>
        <p:blipFill>
          <a:blip r:embed="rId11"/>
          <a:stretch/>
        </p:blipFill>
        <p:spPr>
          <a:xfrm>
            <a:off x="5400720" y="1819080"/>
            <a:ext cx="158040" cy="1079280"/>
          </a:xfrm>
          <a:prstGeom prst="rect">
            <a:avLst/>
          </a:prstGeom>
          <a:ln w="0">
            <a:noFill/>
          </a:ln>
        </p:spPr>
      </p:pic>
      <p:pic>
        <p:nvPicPr>
          <p:cNvPr id="236" name="Image 38" descr=""/>
          <p:cNvPicPr/>
          <p:nvPr/>
        </p:nvPicPr>
        <p:blipFill>
          <a:blip r:embed="rId12"/>
          <a:stretch/>
        </p:blipFill>
        <p:spPr>
          <a:xfrm>
            <a:off x="5187240" y="3309120"/>
            <a:ext cx="173160" cy="166320"/>
          </a:xfrm>
          <a:prstGeom prst="rect">
            <a:avLst/>
          </a:prstGeom>
          <a:ln w="0">
            <a:noFill/>
          </a:ln>
        </p:spPr>
      </p:pic>
      <p:pic>
        <p:nvPicPr>
          <p:cNvPr id="237" name="Image 39" descr=""/>
          <p:cNvPicPr/>
          <p:nvPr/>
        </p:nvPicPr>
        <p:blipFill>
          <a:blip r:embed="rId13"/>
          <a:stretch/>
        </p:blipFill>
        <p:spPr>
          <a:xfrm>
            <a:off x="3066840" y="2522520"/>
            <a:ext cx="1074600" cy="1079280"/>
          </a:xfrm>
          <a:prstGeom prst="rect">
            <a:avLst/>
          </a:prstGeom>
          <a:ln w="0">
            <a:noFill/>
          </a:ln>
        </p:spPr>
      </p:pic>
      <p:pic>
        <p:nvPicPr>
          <p:cNvPr id="238" name="Image 40" descr=""/>
          <p:cNvPicPr/>
          <p:nvPr/>
        </p:nvPicPr>
        <p:blipFill>
          <a:blip r:embed="rId14"/>
          <a:stretch/>
        </p:blipFill>
        <p:spPr>
          <a:xfrm>
            <a:off x="1912320" y="2508480"/>
            <a:ext cx="1074600" cy="1079280"/>
          </a:xfrm>
          <a:prstGeom prst="rect">
            <a:avLst/>
          </a:prstGeom>
          <a:ln w="0">
            <a:noFill/>
          </a:ln>
        </p:spPr>
      </p:pic>
      <p:pic>
        <p:nvPicPr>
          <p:cNvPr id="239" name="Image 41" descr=""/>
          <p:cNvPicPr/>
          <p:nvPr/>
        </p:nvPicPr>
        <p:blipFill>
          <a:blip r:embed="rId15"/>
          <a:stretch/>
        </p:blipFill>
        <p:spPr>
          <a:xfrm>
            <a:off x="739800" y="2508480"/>
            <a:ext cx="1074600" cy="1079280"/>
          </a:xfrm>
          <a:prstGeom prst="rect">
            <a:avLst/>
          </a:prstGeom>
          <a:ln w="0">
            <a:noFill/>
          </a:ln>
        </p:spPr>
      </p:pic>
      <p:pic>
        <p:nvPicPr>
          <p:cNvPr id="240" name="Image 42" descr=""/>
          <p:cNvPicPr/>
          <p:nvPr/>
        </p:nvPicPr>
        <p:blipFill>
          <a:blip r:embed="rId16"/>
          <a:stretch/>
        </p:blipFill>
        <p:spPr>
          <a:xfrm>
            <a:off x="3066840" y="3798000"/>
            <a:ext cx="1074600" cy="1079280"/>
          </a:xfrm>
          <a:prstGeom prst="rect">
            <a:avLst/>
          </a:prstGeom>
          <a:ln w="0">
            <a:noFill/>
          </a:ln>
        </p:spPr>
      </p:pic>
      <p:pic>
        <p:nvPicPr>
          <p:cNvPr id="241" name="Image 46" descr=""/>
          <p:cNvPicPr/>
          <p:nvPr/>
        </p:nvPicPr>
        <p:blipFill>
          <a:blip r:embed="rId17"/>
          <a:stretch/>
        </p:blipFill>
        <p:spPr>
          <a:xfrm>
            <a:off x="1912320" y="3784320"/>
            <a:ext cx="1074600" cy="1079280"/>
          </a:xfrm>
          <a:prstGeom prst="rect">
            <a:avLst/>
          </a:prstGeom>
          <a:ln w="0">
            <a:noFill/>
          </a:ln>
        </p:spPr>
      </p:pic>
      <p:pic>
        <p:nvPicPr>
          <p:cNvPr id="242" name="Image 47" descr=""/>
          <p:cNvPicPr/>
          <p:nvPr/>
        </p:nvPicPr>
        <p:blipFill>
          <a:blip r:embed="rId18"/>
          <a:stretch/>
        </p:blipFill>
        <p:spPr>
          <a:xfrm>
            <a:off x="739800" y="3784320"/>
            <a:ext cx="1074600" cy="1079280"/>
          </a:xfrm>
          <a:prstGeom prst="rect">
            <a:avLst/>
          </a:prstGeom>
          <a:ln w="0">
            <a:noFill/>
          </a:ln>
        </p:spPr>
      </p:pic>
      <p:sp>
        <p:nvSpPr>
          <p:cNvPr id="243" name="ZoneTexte 48"/>
          <p:cNvSpPr/>
          <p:nvPr/>
        </p:nvSpPr>
        <p:spPr>
          <a:xfrm>
            <a:off x="211680" y="403200"/>
            <a:ext cx="8070480" cy="9428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2800" spc="-1" strike="noStrike">
                <a:solidFill>
                  <a:srgbClr val="000000"/>
                </a:solidFill>
                <a:latin typeface="Calibri"/>
                <a:ea typeface="DejaVu Sans"/>
              </a:rPr>
              <a:t>J’ajoute 1 au nombre précédent. Quel est ce nouveau nombre ? 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244" name="Image 49" descr=""/>
          <p:cNvPicPr/>
          <p:nvPr/>
        </p:nvPicPr>
        <p:blipFill>
          <a:blip r:embed="rId19"/>
          <a:stretch/>
        </p:blipFill>
        <p:spPr>
          <a:xfrm>
            <a:off x="5658840" y="1819080"/>
            <a:ext cx="158040" cy="1079280"/>
          </a:xfrm>
          <a:prstGeom prst="rect">
            <a:avLst/>
          </a:prstGeom>
          <a:ln w="0">
            <a:noFill/>
          </a:ln>
        </p:spPr>
      </p:pic>
      <p:pic>
        <p:nvPicPr>
          <p:cNvPr id="245" name="Image 50" descr=""/>
          <p:cNvPicPr/>
          <p:nvPr/>
        </p:nvPicPr>
        <p:blipFill>
          <a:blip r:embed="rId20"/>
          <a:stretch/>
        </p:blipFill>
        <p:spPr>
          <a:xfrm>
            <a:off x="6121080" y="1819080"/>
            <a:ext cx="158040" cy="1079280"/>
          </a:xfrm>
          <a:prstGeom prst="rect">
            <a:avLst/>
          </a:prstGeom>
          <a:ln w="0">
            <a:noFill/>
          </a:ln>
        </p:spPr>
      </p:pic>
      <p:pic>
        <p:nvPicPr>
          <p:cNvPr id="246" name="Image 51" descr=""/>
          <p:cNvPicPr/>
          <p:nvPr/>
        </p:nvPicPr>
        <p:blipFill>
          <a:blip r:embed="rId21"/>
          <a:stretch/>
        </p:blipFill>
        <p:spPr>
          <a:xfrm>
            <a:off x="6378840" y="1819080"/>
            <a:ext cx="158040" cy="1079280"/>
          </a:xfrm>
          <a:prstGeom prst="rect">
            <a:avLst/>
          </a:prstGeom>
          <a:ln w="0">
            <a:noFill/>
          </a:ln>
        </p:spPr>
      </p:pic>
      <p:pic>
        <p:nvPicPr>
          <p:cNvPr id="247" name="Image 52" descr=""/>
          <p:cNvPicPr/>
          <p:nvPr/>
        </p:nvPicPr>
        <p:blipFill>
          <a:blip r:embed="rId22"/>
          <a:stretch/>
        </p:blipFill>
        <p:spPr>
          <a:xfrm>
            <a:off x="6636600" y="1825200"/>
            <a:ext cx="158040" cy="1079280"/>
          </a:xfrm>
          <a:prstGeom prst="rect">
            <a:avLst/>
          </a:prstGeom>
          <a:ln w="0">
            <a:noFill/>
          </a:ln>
        </p:spPr>
      </p:pic>
      <p:pic>
        <p:nvPicPr>
          <p:cNvPr id="248" name="Image 53" descr=""/>
          <p:cNvPicPr/>
          <p:nvPr/>
        </p:nvPicPr>
        <p:blipFill>
          <a:blip r:embed="rId23"/>
          <a:stretch/>
        </p:blipFill>
        <p:spPr>
          <a:xfrm>
            <a:off x="6894360" y="1819080"/>
            <a:ext cx="158040" cy="1079280"/>
          </a:xfrm>
          <a:prstGeom prst="rect">
            <a:avLst/>
          </a:prstGeom>
          <a:ln w="0">
            <a:noFill/>
          </a:ln>
        </p:spPr>
      </p:pic>
      <p:pic>
        <p:nvPicPr>
          <p:cNvPr id="249" name="Image 56" descr=""/>
          <p:cNvPicPr/>
          <p:nvPr/>
        </p:nvPicPr>
        <p:blipFill>
          <a:blip r:embed="rId24"/>
          <a:stretch/>
        </p:blipFill>
        <p:spPr>
          <a:xfrm>
            <a:off x="5433480" y="3810240"/>
            <a:ext cx="173160" cy="166320"/>
          </a:xfrm>
          <a:prstGeom prst="rect">
            <a:avLst/>
          </a:prstGeom>
          <a:ln w="0">
            <a:noFill/>
          </a:ln>
        </p:spPr>
      </p:pic>
      <p:pic>
        <p:nvPicPr>
          <p:cNvPr id="250" name="Image 57" descr=""/>
          <p:cNvPicPr/>
          <p:nvPr/>
        </p:nvPicPr>
        <p:blipFill>
          <a:blip r:embed="rId25"/>
          <a:stretch/>
        </p:blipFill>
        <p:spPr>
          <a:xfrm>
            <a:off x="5433480" y="3643200"/>
            <a:ext cx="173160" cy="166320"/>
          </a:xfrm>
          <a:prstGeom prst="rect">
            <a:avLst/>
          </a:prstGeom>
          <a:ln w="0">
            <a:noFill/>
          </a:ln>
        </p:spPr>
      </p:pic>
      <p:pic>
        <p:nvPicPr>
          <p:cNvPr id="251" name="Image 58" descr=""/>
          <p:cNvPicPr/>
          <p:nvPr/>
        </p:nvPicPr>
        <p:blipFill>
          <a:blip r:embed="rId26"/>
          <a:stretch/>
        </p:blipFill>
        <p:spPr>
          <a:xfrm>
            <a:off x="5434200" y="3476160"/>
            <a:ext cx="173160" cy="166320"/>
          </a:xfrm>
          <a:prstGeom prst="rect">
            <a:avLst/>
          </a:prstGeom>
          <a:ln w="0">
            <a:noFill/>
          </a:ln>
        </p:spPr>
      </p:pic>
      <p:pic>
        <p:nvPicPr>
          <p:cNvPr id="252" name="Image 59" descr=""/>
          <p:cNvPicPr/>
          <p:nvPr/>
        </p:nvPicPr>
        <p:blipFill>
          <a:blip r:embed="rId27"/>
          <a:stretch/>
        </p:blipFill>
        <p:spPr>
          <a:xfrm>
            <a:off x="5433480" y="3309120"/>
            <a:ext cx="173160" cy="166320"/>
          </a:xfrm>
          <a:prstGeom prst="rect">
            <a:avLst/>
          </a:prstGeom>
          <a:ln w="0">
            <a:noFill/>
          </a:ln>
        </p:spPr>
      </p:pic>
      <p:pic>
        <p:nvPicPr>
          <p:cNvPr id="253" name="Image 1" descr=""/>
          <p:cNvPicPr/>
          <p:nvPr/>
        </p:nvPicPr>
        <p:blipFill>
          <a:blip r:embed="rId28"/>
          <a:stretch/>
        </p:blipFill>
        <p:spPr>
          <a:xfrm>
            <a:off x="5428440" y="3977280"/>
            <a:ext cx="173160" cy="16632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PlaceHolder 1"/>
          <p:cNvSpPr>
            <a:spLocks noGrp="1"/>
          </p:cNvSpPr>
          <p:nvPr>
            <p:ph/>
          </p:nvPr>
        </p:nvSpPr>
        <p:spPr>
          <a:xfrm>
            <a:off x="8372160" y="6490080"/>
            <a:ext cx="771120" cy="3672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>
              <a:spcBef>
                <a:spcPts val="1417"/>
              </a:spcBef>
              <a:buNone/>
            </a:pP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255" name="Image 24" descr=""/>
          <p:cNvPicPr/>
          <p:nvPr/>
        </p:nvPicPr>
        <p:blipFill>
          <a:blip r:embed="rId1"/>
          <a:stretch/>
        </p:blipFill>
        <p:spPr>
          <a:xfrm>
            <a:off x="3066840" y="1260360"/>
            <a:ext cx="1074600" cy="1079280"/>
          </a:xfrm>
          <a:prstGeom prst="rect">
            <a:avLst/>
          </a:prstGeom>
          <a:ln w="0">
            <a:noFill/>
          </a:ln>
        </p:spPr>
      </p:pic>
      <p:pic>
        <p:nvPicPr>
          <p:cNvPr id="256" name="Image 25" descr=""/>
          <p:cNvPicPr/>
          <p:nvPr/>
        </p:nvPicPr>
        <p:blipFill>
          <a:blip r:embed="rId2"/>
          <a:stretch/>
        </p:blipFill>
        <p:spPr>
          <a:xfrm>
            <a:off x="5182200" y="3977280"/>
            <a:ext cx="173160" cy="166320"/>
          </a:xfrm>
          <a:prstGeom prst="rect">
            <a:avLst/>
          </a:prstGeom>
          <a:ln w="0">
            <a:noFill/>
          </a:ln>
        </p:spPr>
      </p:pic>
      <p:pic>
        <p:nvPicPr>
          <p:cNvPr id="257" name="Image 26" descr=""/>
          <p:cNvPicPr/>
          <p:nvPr/>
        </p:nvPicPr>
        <p:blipFill>
          <a:blip r:embed="rId3"/>
          <a:stretch/>
        </p:blipFill>
        <p:spPr>
          <a:xfrm>
            <a:off x="4627440" y="1819080"/>
            <a:ext cx="158040" cy="1079280"/>
          </a:xfrm>
          <a:prstGeom prst="rect">
            <a:avLst/>
          </a:prstGeom>
          <a:ln w="0">
            <a:noFill/>
          </a:ln>
        </p:spPr>
      </p:pic>
      <p:pic>
        <p:nvPicPr>
          <p:cNvPr id="258" name="Image 27" descr=""/>
          <p:cNvPicPr/>
          <p:nvPr/>
        </p:nvPicPr>
        <p:blipFill>
          <a:blip r:embed="rId4"/>
          <a:stretch/>
        </p:blipFill>
        <p:spPr>
          <a:xfrm>
            <a:off x="1912320" y="1246680"/>
            <a:ext cx="1074600" cy="1079280"/>
          </a:xfrm>
          <a:prstGeom prst="rect">
            <a:avLst/>
          </a:prstGeom>
          <a:ln w="0">
            <a:noFill/>
          </a:ln>
        </p:spPr>
      </p:pic>
      <p:pic>
        <p:nvPicPr>
          <p:cNvPr id="259" name="Image 31" descr=""/>
          <p:cNvPicPr/>
          <p:nvPr/>
        </p:nvPicPr>
        <p:blipFill>
          <a:blip r:embed="rId5"/>
          <a:stretch/>
        </p:blipFill>
        <p:spPr>
          <a:xfrm>
            <a:off x="739800" y="1246680"/>
            <a:ext cx="1074600" cy="1079280"/>
          </a:xfrm>
          <a:prstGeom prst="rect">
            <a:avLst/>
          </a:prstGeom>
          <a:ln w="0">
            <a:noFill/>
          </a:ln>
        </p:spPr>
      </p:pic>
      <p:pic>
        <p:nvPicPr>
          <p:cNvPr id="260" name="Image 32" descr=""/>
          <p:cNvPicPr/>
          <p:nvPr/>
        </p:nvPicPr>
        <p:blipFill>
          <a:blip r:embed="rId6"/>
          <a:stretch/>
        </p:blipFill>
        <p:spPr>
          <a:xfrm>
            <a:off x="4885200" y="1819080"/>
            <a:ext cx="158040" cy="1079280"/>
          </a:xfrm>
          <a:prstGeom prst="rect">
            <a:avLst/>
          </a:prstGeom>
          <a:ln w="0">
            <a:noFill/>
          </a:ln>
        </p:spPr>
      </p:pic>
      <p:pic>
        <p:nvPicPr>
          <p:cNvPr id="261" name="Image 33" descr=""/>
          <p:cNvPicPr/>
          <p:nvPr/>
        </p:nvPicPr>
        <p:blipFill>
          <a:blip r:embed="rId7"/>
          <a:stretch/>
        </p:blipFill>
        <p:spPr>
          <a:xfrm>
            <a:off x="5187240" y="3810240"/>
            <a:ext cx="173160" cy="166320"/>
          </a:xfrm>
          <a:prstGeom prst="rect">
            <a:avLst/>
          </a:prstGeom>
          <a:ln w="0">
            <a:noFill/>
          </a:ln>
        </p:spPr>
      </p:pic>
      <p:pic>
        <p:nvPicPr>
          <p:cNvPr id="262" name="Image 34" descr=""/>
          <p:cNvPicPr/>
          <p:nvPr/>
        </p:nvPicPr>
        <p:blipFill>
          <a:blip r:embed="rId8"/>
          <a:stretch/>
        </p:blipFill>
        <p:spPr>
          <a:xfrm>
            <a:off x="5187240" y="3643200"/>
            <a:ext cx="173160" cy="166320"/>
          </a:xfrm>
          <a:prstGeom prst="rect">
            <a:avLst/>
          </a:prstGeom>
          <a:ln w="0">
            <a:noFill/>
          </a:ln>
        </p:spPr>
      </p:pic>
      <p:pic>
        <p:nvPicPr>
          <p:cNvPr id="263" name="Image 35" descr=""/>
          <p:cNvPicPr/>
          <p:nvPr/>
        </p:nvPicPr>
        <p:blipFill>
          <a:blip r:embed="rId9"/>
          <a:stretch/>
        </p:blipFill>
        <p:spPr>
          <a:xfrm>
            <a:off x="5187960" y="3476160"/>
            <a:ext cx="173160" cy="166320"/>
          </a:xfrm>
          <a:prstGeom prst="rect">
            <a:avLst/>
          </a:prstGeom>
          <a:ln w="0">
            <a:noFill/>
          </a:ln>
        </p:spPr>
      </p:pic>
      <p:pic>
        <p:nvPicPr>
          <p:cNvPr id="264" name="Image 36" descr=""/>
          <p:cNvPicPr/>
          <p:nvPr/>
        </p:nvPicPr>
        <p:blipFill>
          <a:blip r:embed="rId10"/>
          <a:stretch/>
        </p:blipFill>
        <p:spPr>
          <a:xfrm>
            <a:off x="5142960" y="1825200"/>
            <a:ext cx="158040" cy="1079280"/>
          </a:xfrm>
          <a:prstGeom prst="rect">
            <a:avLst/>
          </a:prstGeom>
          <a:ln w="0">
            <a:noFill/>
          </a:ln>
        </p:spPr>
      </p:pic>
      <p:pic>
        <p:nvPicPr>
          <p:cNvPr id="265" name="Image 37" descr=""/>
          <p:cNvPicPr/>
          <p:nvPr/>
        </p:nvPicPr>
        <p:blipFill>
          <a:blip r:embed="rId11"/>
          <a:stretch/>
        </p:blipFill>
        <p:spPr>
          <a:xfrm>
            <a:off x="5400720" y="1819080"/>
            <a:ext cx="158040" cy="1079280"/>
          </a:xfrm>
          <a:prstGeom prst="rect">
            <a:avLst/>
          </a:prstGeom>
          <a:ln w="0">
            <a:noFill/>
          </a:ln>
        </p:spPr>
      </p:pic>
      <p:pic>
        <p:nvPicPr>
          <p:cNvPr id="266" name="Image 38" descr=""/>
          <p:cNvPicPr/>
          <p:nvPr/>
        </p:nvPicPr>
        <p:blipFill>
          <a:blip r:embed="rId12"/>
          <a:stretch/>
        </p:blipFill>
        <p:spPr>
          <a:xfrm>
            <a:off x="5187240" y="3309120"/>
            <a:ext cx="173160" cy="166320"/>
          </a:xfrm>
          <a:prstGeom prst="rect">
            <a:avLst/>
          </a:prstGeom>
          <a:ln w="0">
            <a:noFill/>
          </a:ln>
        </p:spPr>
      </p:pic>
      <p:pic>
        <p:nvPicPr>
          <p:cNvPr id="267" name="Image 39" descr=""/>
          <p:cNvPicPr/>
          <p:nvPr/>
        </p:nvPicPr>
        <p:blipFill>
          <a:blip r:embed="rId13"/>
          <a:stretch/>
        </p:blipFill>
        <p:spPr>
          <a:xfrm>
            <a:off x="3066840" y="2522520"/>
            <a:ext cx="1074600" cy="1079280"/>
          </a:xfrm>
          <a:prstGeom prst="rect">
            <a:avLst/>
          </a:prstGeom>
          <a:ln w="0">
            <a:noFill/>
          </a:ln>
        </p:spPr>
      </p:pic>
      <p:pic>
        <p:nvPicPr>
          <p:cNvPr id="268" name="Image 40" descr=""/>
          <p:cNvPicPr/>
          <p:nvPr/>
        </p:nvPicPr>
        <p:blipFill>
          <a:blip r:embed="rId14"/>
          <a:stretch/>
        </p:blipFill>
        <p:spPr>
          <a:xfrm>
            <a:off x="1912320" y="2508480"/>
            <a:ext cx="1074600" cy="1079280"/>
          </a:xfrm>
          <a:prstGeom prst="rect">
            <a:avLst/>
          </a:prstGeom>
          <a:ln w="0">
            <a:noFill/>
          </a:ln>
        </p:spPr>
      </p:pic>
      <p:pic>
        <p:nvPicPr>
          <p:cNvPr id="269" name="Image 41" descr=""/>
          <p:cNvPicPr/>
          <p:nvPr/>
        </p:nvPicPr>
        <p:blipFill>
          <a:blip r:embed="rId15"/>
          <a:stretch/>
        </p:blipFill>
        <p:spPr>
          <a:xfrm>
            <a:off x="739800" y="2508480"/>
            <a:ext cx="1074600" cy="1079280"/>
          </a:xfrm>
          <a:prstGeom prst="rect">
            <a:avLst/>
          </a:prstGeom>
          <a:ln w="0">
            <a:noFill/>
          </a:ln>
        </p:spPr>
      </p:pic>
      <p:pic>
        <p:nvPicPr>
          <p:cNvPr id="270" name="Image 42" descr=""/>
          <p:cNvPicPr/>
          <p:nvPr/>
        </p:nvPicPr>
        <p:blipFill>
          <a:blip r:embed="rId16"/>
          <a:stretch/>
        </p:blipFill>
        <p:spPr>
          <a:xfrm>
            <a:off x="3066840" y="3798000"/>
            <a:ext cx="1074600" cy="1079280"/>
          </a:xfrm>
          <a:prstGeom prst="rect">
            <a:avLst/>
          </a:prstGeom>
          <a:ln w="0">
            <a:noFill/>
          </a:ln>
        </p:spPr>
      </p:pic>
      <p:pic>
        <p:nvPicPr>
          <p:cNvPr id="271" name="Image 46" descr=""/>
          <p:cNvPicPr/>
          <p:nvPr/>
        </p:nvPicPr>
        <p:blipFill>
          <a:blip r:embed="rId17"/>
          <a:stretch/>
        </p:blipFill>
        <p:spPr>
          <a:xfrm>
            <a:off x="1912320" y="3784320"/>
            <a:ext cx="1074600" cy="1079280"/>
          </a:xfrm>
          <a:prstGeom prst="rect">
            <a:avLst/>
          </a:prstGeom>
          <a:ln w="0">
            <a:noFill/>
          </a:ln>
        </p:spPr>
      </p:pic>
      <p:pic>
        <p:nvPicPr>
          <p:cNvPr id="272" name="Image 47" descr=""/>
          <p:cNvPicPr/>
          <p:nvPr/>
        </p:nvPicPr>
        <p:blipFill>
          <a:blip r:embed="rId18"/>
          <a:stretch/>
        </p:blipFill>
        <p:spPr>
          <a:xfrm>
            <a:off x="739800" y="3784320"/>
            <a:ext cx="1074600" cy="1079280"/>
          </a:xfrm>
          <a:prstGeom prst="rect">
            <a:avLst/>
          </a:prstGeom>
          <a:ln w="0">
            <a:noFill/>
          </a:ln>
        </p:spPr>
      </p:pic>
      <p:sp>
        <p:nvSpPr>
          <p:cNvPr id="273" name="ZoneTexte 48"/>
          <p:cNvSpPr/>
          <p:nvPr/>
        </p:nvSpPr>
        <p:spPr>
          <a:xfrm>
            <a:off x="211680" y="403200"/>
            <a:ext cx="6636240" cy="5162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2800" spc="-1" strike="noStrike">
                <a:solidFill>
                  <a:srgbClr val="000000"/>
                </a:solidFill>
                <a:latin typeface="Calibri"/>
                <a:ea typeface="DejaVu Sans"/>
              </a:rPr>
              <a:t>Réponse: je dois faire des échanges. 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274" name="Image 49" descr=""/>
          <p:cNvPicPr/>
          <p:nvPr/>
        </p:nvPicPr>
        <p:blipFill>
          <a:blip r:embed="rId19"/>
          <a:stretch/>
        </p:blipFill>
        <p:spPr>
          <a:xfrm>
            <a:off x="5658840" y="1819080"/>
            <a:ext cx="158040" cy="1079280"/>
          </a:xfrm>
          <a:prstGeom prst="rect">
            <a:avLst/>
          </a:prstGeom>
          <a:ln w="0">
            <a:noFill/>
          </a:ln>
        </p:spPr>
      </p:pic>
      <p:pic>
        <p:nvPicPr>
          <p:cNvPr id="275" name="Image 50" descr=""/>
          <p:cNvPicPr/>
          <p:nvPr/>
        </p:nvPicPr>
        <p:blipFill>
          <a:blip r:embed="rId20"/>
          <a:stretch/>
        </p:blipFill>
        <p:spPr>
          <a:xfrm>
            <a:off x="6121080" y="1819080"/>
            <a:ext cx="158040" cy="1079280"/>
          </a:xfrm>
          <a:prstGeom prst="rect">
            <a:avLst/>
          </a:prstGeom>
          <a:ln w="0">
            <a:noFill/>
          </a:ln>
        </p:spPr>
      </p:pic>
      <p:pic>
        <p:nvPicPr>
          <p:cNvPr id="276" name="Image 51" descr=""/>
          <p:cNvPicPr/>
          <p:nvPr/>
        </p:nvPicPr>
        <p:blipFill>
          <a:blip r:embed="rId21"/>
          <a:stretch/>
        </p:blipFill>
        <p:spPr>
          <a:xfrm>
            <a:off x="6378840" y="1819080"/>
            <a:ext cx="158040" cy="1079280"/>
          </a:xfrm>
          <a:prstGeom prst="rect">
            <a:avLst/>
          </a:prstGeom>
          <a:ln w="0">
            <a:noFill/>
          </a:ln>
        </p:spPr>
      </p:pic>
      <p:pic>
        <p:nvPicPr>
          <p:cNvPr id="277" name="Image 52" descr=""/>
          <p:cNvPicPr/>
          <p:nvPr/>
        </p:nvPicPr>
        <p:blipFill>
          <a:blip r:embed="rId22"/>
          <a:stretch/>
        </p:blipFill>
        <p:spPr>
          <a:xfrm>
            <a:off x="6636600" y="1825200"/>
            <a:ext cx="158040" cy="1079280"/>
          </a:xfrm>
          <a:prstGeom prst="rect">
            <a:avLst/>
          </a:prstGeom>
          <a:ln w="0">
            <a:noFill/>
          </a:ln>
        </p:spPr>
      </p:pic>
      <p:pic>
        <p:nvPicPr>
          <p:cNvPr id="278" name="Image 53" descr=""/>
          <p:cNvPicPr/>
          <p:nvPr/>
        </p:nvPicPr>
        <p:blipFill>
          <a:blip r:embed="rId23"/>
          <a:stretch/>
        </p:blipFill>
        <p:spPr>
          <a:xfrm>
            <a:off x="6894360" y="1819080"/>
            <a:ext cx="158040" cy="1079280"/>
          </a:xfrm>
          <a:prstGeom prst="rect">
            <a:avLst/>
          </a:prstGeom>
          <a:ln w="0">
            <a:noFill/>
          </a:ln>
        </p:spPr>
      </p:pic>
      <p:pic>
        <p:nvPicPr>
          <p:cNvPr id="279" name="Image 56" descr=""/>
          <p:cNvPicPr/>
          <p:nvPr/>
        </p:nvPicPr>
        <p:blipFill>
          <a:blip r:embed="rId24"/>
          <a:stretch/>
        </p:blipFill>
        <p:spPr>
          <a:xfrm>
            <a:off x="5433480" y="3810240"/>
            <a:ext cx="173160" cy="166320"/>
          </a:xfrm>
          <a:prstGeom prst="rect">
            <a:avLst/>
          </a:prstGeom>
          <a:ln w="0">
            <a:noFill/>
          </a:ln>
        </p:spPr>
      </p:pic>
      <p:pic>
        <p:nvPicPr>
          <p:cNvPr id="280" name="Image 57" descr=""/>
          <p:cNvPicPr/>
          <p:nvPr/>
        </p:nvPicPr>
        <p:blipFill>
          <a:blip r:embed="rId25"/>
          <a:stretch/>
        </p:blipFill>
        <p:spPr>
          <a:xfrm>
            <a:off x="5433480" y="3643200"/>
            <a:ext cx="173160" cy="166320"/>
          </a:xfrm>
          <a:prstGeom prst="rect">
            <a:avLst/>
          </a:prstGeom>
          <a:ln w="0">
            <a:noFill/>
          </a:ln>
        </p:spPr>
      </p:pic>
      <p:pic>
        <p:nvPicPr>
          <p:cNvPr id="281" name="Image 58" descr=""/>
          <p:cNvPicPr/>
          <p:nvPr/>
        </p:nvPicPr>
        <p:blipFill>
          <a:blip r:embed="rId26"/>
          <a:stretch/>
        </p:blipFill>
        <p:spPr>
          <a:xfrm>
            <a:off x="5434200" y="3476160"/>
            <a:ext cx="173160" cy="166320"/>
          </a:xfrm>
          <a:prstGeom prst="rect">
            <a:avLst/>
          </a:prstGeom>
          <a:ln w="0">
            <a:noFill/>
          </a:ln>
        </p:spPr>
      </p:pic>
      <p:pic>
        <p:nvPicPr>
          <p:cNvPr id="282" name="Image 59" descr=""/>
          <p:cNvPicPr/>
          <p:nvPr/>
        </p:nvPicPr>
        <p:blipFill>
          <a:blip r:embed="rId27"/>
          <a:stretch/>
        </p:blipFill>
        <p:spPr>
          <a:xfrm>
            <a:off x="5433480" y="3309120"/>
            <a:ext cx="173160" cy="166320"/>
          </a:xfrm>
          <a:prstGeom prst="rect">
            <a:avLst/>
          </a:prstGeom>
          <a:ln w="0">
            <a:noFill/>
          </a:ln>
        </p:spPr>
      </p:pic>
      <p:pic>
        <p:nvPicPr>
          <p:cNvPr id="283" name="Image 1" descr=""/>
          <p:cNvPicPr/>
          <p:nvPr/>
        </p:nvPicPr>
        <p:blipFill>
          <a:blip r:embed="rId28"/>
          <a:stretch/>
        </p:blipFill>
        <p:spPr>
          <a:xfrm>
            <a:off x="5433480" y="3985200"/>
            <a:ext cx="173160" cy="166320"/>
          </a:xfrm>
          <a:prstGeom prst="rect">
            <a:avLst/>
          </a:prstGeom>
          <a:ln w="0">
            <a:noFill/>
          </a:ln>
        </p:spPr>
      </p:pic>
      <p:pic>
        <p:nvPicPr>
          <p:cNvPr id="284" name="Image 2" descr=""/>
          <p:cNvPicPr/>
          <p:nvPr/>
        </p:nvPicPr>
        <p:blipFill>
          <a:blip r:embed="rId29"/>
          <a:stretch/>
        </p:blipFill>
        <p:spPr>
          <a:xfrm>
            <a:off x="7182720" y="1819080"/>
            <a:ext cx="158040" cy="107928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271" dur="indefinite" restart="never" nodeType="tmRoot">
          <p:childTnLst>
            <p:seq>
              <p:cTn id="272" dur="indefinite" nodeType="mainSeq">
                <p:childTnLst>
                  <p:par>
                    <p:cTn id="273" fill="hold">
                      <p:stCondLst>
                        <p:cond delay="indefinite"/>
                      </p:stCondLst>
                      <p:childTnLst>
                        <p:par>
                          <p:cTn id="274" fill="hold">
                            <p:stCondLst>
                              <p:cond delay="0"/>
                            </p:stCondLst>
                            <p:childTnLst>
                              <p:par>
                                <p:cTn id="275" nodeType="clickEffect" fill="hold" presetClass="exit" presetID="10">
                                  <p:stCondLst>
                                    <p:cond delay="0"/>
                                  </p:stCondLst>
                                  <p:childTnLst>
                                    <p:animEffect filter="fade" transition="out">
                                      <p:cBhvr additive="repl">
                                        <p:cTn id="276" dur="500"/>
                                        <p:tgtEl>
                                          <p:spTgt spid="2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8" nodeType="withEffect" fill="hold" presetClass="exit" presetID="10">
                                  <p:stCondLst>
                                    <p:cond delay="0"/>
                                  </p:stCondLst>
                                  <p:childTnLst>
                                    <p:animEffect filter="fade" transition="out">
                                      <p:cBhvr additive="repl">
                                        <p:cTn id="279" dur="500"/>
                                        <p:tgtEl>
                                          <p:spTgt spid="26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1" nodeType="withEffect" fill="hold" presetClass="exit" presetID="10">
                                  <p:stCondLst>
                                    <p:cond delay="0"/>
                                  </p:stCondLst>
                                  <p:childTnLst>
                                    <p:animEffect filter="fade" transition="out">
                                      <p:cBhvr additive="repl">
                                        <p:cTn id="282" dur="500"/>
                                        <p:tgtEl>
                                          <p:spTgt spid="26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4" nodeType="withEffect" fill="hold" presetClass="exit" presetID="10">
                                  <p:stCondLst>
                                    <p:cond delay="0"/>
                                  </p:stCondLst>
                                  <p:childTnLst>
                                    <p:animEffect filter="fade" transition="out">
                                      <p:cBhvr additive="repl">
                                        <p:cTn id="285" dur="500"/>
                                        <p:tgtEl>
                                          <p:spTgt spid="26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7" nodeType="withEffect" fill="hold" presetClass="exit" presetID="10">
                                  <p:stCondLst>
                                    <p:cond delay="0"/>
                                  </p:stCondLst>
                                  <p:childTnLst>
                                    <p:animEffect filter="fade" transition="out">
                                      <p:cBhvr additive="repl">
                                        <p:cTn id="288" dur="500"/>
                                        <p:tgtEl>
                                          <p:spTgt spid="2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0" nodeType="withEffect" fill="hold" presetClass="exit" presetID="10">
                                  <p:stCondLst>
                                    <p:cond delay="0"/>
                                  </p:stCondLst>
                                  <p:childTnLst>
                                    <p:animEffect filter="fade" transition="out">
                                      <p:cBhvr additive="repl">
                                        <p:cTn id="291" dur="500"/>
                                        <p:tgtEl>
                                          <p:spTgt spid="27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3" nodeType="withEffect" fill="hold" presetClass="exit" presetID="10">
                                  <p:stCondLst>
                                    <p:cond delay="0"/>
                                  </p:stCondLst>
                                  <p:childTnLst>
                                    <p:animEffect filter="fade" transition="out">
                                      <p:cBhvr additive="repl">
                                        <p:cTn id="294" dur="500"/>
                                        <p:tgtEl>
                                          <p:spTgt spid="28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6" nodeType="withEffect" fill="hold" presetClass="exit" presetID="10">
                                  <p:stCondLst>
                                    <p:cond delay="0"/>
                                  </p:stCondLst>
                                  <p:childTnLst>
                                    <p:animEffect filter="fade" transition="out">
                                      <p:cBhvr additive="repl">
                                        <p:cTn id="297" dur="500"/>
                                        <p:tgtEl>
                                          <p:spTgt spid="28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9" nodeType="withEffect" fill="hold" presetClass="exit" presetID="10">
                                  <p:stCondLst>
                                    <p:cond delay="0"/>
                                  </p:stCondLst>
                                  <p:childTnLst>
                                    <p:animEffect filter="fade" transition="out">
                                      <p:cBhvr additive="repl">
                                        <p:cTn id="300" dur="500"/>
                                        <p:tgtEl>
                                          <p:spTgt spid="28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2" nodeType="withEffect" fill="hold" presetClass="exit" presetID="10">
                                  <p:stCondLst>
                                    <p:cond delay="0"/>
                                  </p:stCondLst>
                                  <p:childTnLst>
                                    <p:animEffect filter="fade" transition="out">
                                      <p:cBhvr additive="repl">
                                        <p:cTn id="303" dur="500"/>
                                        <p:tgtEl>
                                          <p:spTgt spid="28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5" fill="hold">
                      <p:stCondLst>
                        <p:cond delay="indefinite"/>
                      </p:stCondLst>
                      <p:childTnLst>
                        <p:par>
                          <p:cTn id="306" fill="hold">
                            <p:stCondLst>
                              <p:cond delay="0"/>
                            </p:stCondLst>
                            <p:childTnLst>
                              <p:par>
                                <p:cTn id="307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309" dur="500"/>
                                        <p:tgtEl>
                                          <p:spTgt spid="2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5" name="PlaceHolder 1"/>
          <p:cNvSpPr>
            <a:spLocks noGrp="1"/>
          </p:cNvSpPr>
          <p:nvPr>
            <p:ph/>
          </p:nvPr>
        </p:nvSpPr>
        <p:spPr>
          <a:xfrm>
            <a:off x="8372160" y="6490080"/>
            <a:ext cx="771120" cy="3672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>
              <a:spcBef>
                <a:spcPts val="1417"/>
              </a:spcBef>
              <a:buNone/>
            </a:pP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286" name="Image 24" descr=""/>
          <p:cNvPicPr/>
          <p:nvPr/>
        </p:nvPicPr>
        <p:blipFill>
          <a:blip r:embed="rId1"/>
          <a:stretch/>
        </p:blipFill>
        <p:spPr>
          <a:xfrm>
            <a:off x="3066840" y="1260360"/>
            <a:ext cx="1074600" cy="1079280"/>
          </a:xfrm>
          <a:prstGeom prst="rect">
            <a:avLst/>
          </a:prstGeom>
          <a:ln w="0">
            <a:noFill/>
          </a:ln>
        </p:spPr>
      </p:pic>
      <p:pic>
        <p:nvPicPr>
          <p:cNvPr id="287" name="Image 26" descr=""/>
          <p:cNvPicPr/>
          <p:nvPr/>
        </p:nvPicPr>
        <p:blipFill>
          <a:blip r:embed="rId2"/>
          <a:stretch/>
        </p:blipFill>
        <p:spPr>
          <a:xfrm>
            <a:off x="4627440" y="1819080"/>
            <a:ext cx="158040" cy="1079280"/>
          </a:xfrm>
          <a:prstGeom prst="rect">
            <a:avLst/>
          </a:prstGeom>
          <a:ln w="0">
            <a:noFill/>
          </a:ln>
        </p:spPr>
      </p:pic>
      <p:pic>
        <p:nvPicPr>
          <p:cNvPr id="288" name="Image 27" descr=""/>
          <p:cNvPicPr/>
          <p:nvPr/>
        </p:nvPicPr>
        <p:blipFill>
          <a:blip r:embed="rId3"/>
          <a:stretch/>
        </p:blipFill>
        <p:spPr>
          <a:xfrm>
            <a:off x="1912320" y="1246680"/>
            <a:ext cx="1074600" cy="1079280"/>
          </a:xfrm>
          <a:prstGeom prst="rect">
            <a:avLst/>
          </a:prstGeom>
          <a:ln w="0">
            <a:noFill/>
          </a:ln>
        </p:spPr>
      </p:pic>
      <p:pic>
        <p:nvPicPr>
          <p:cNvPr id="289" name="Image 31" descr=""/>
          <p:cNvPicPr/>
          <p:nvPr/>
        </p:nvPicPr>
        <p:blipFill>
          <a:blip r:embed="rId4"/>
          <a:stretch/>
        </p:blipFill>
        <p:spPr>
          <a:xfrm>
            <a:off x="739800" y="1246680"/>
            <a:ext cx="1074600" cy="1079280"/>
          </a:xfrm>
          <a:prstGeom prst="rect">
            <a:avLst/>
          </a:prstGeom>
          <a:ln w="0">
            <a:noFill/>
          </a:ln>
        </p:spPr>
      </p:pic>
      <p:pic>
        <p:nvPicPr>
          <p:cNvPr id="290" name="Image 32" descr=""/>
          <p:cNvPicPr/>
          <p:nvPr/>
        </p:nvPicPr>
        <p:blipFill>
          <a:blip r:embed="rId5"/>
          <a:stretch/>
        </p:blipFill>
        <p:spPr>
          <a:xfrm>
            <a:off x="4885200" y="1819080"/>
            <a:ext cx="158040" cy="1079280"/>
          </a:xfrm>
          <a:prstGeom prst="rect">
            <a:avLst/>
          </a:prstGeom>
          <a:ln w="0">
            <a:noFill/>
          </a:ln>
        </p:spPr>
      </p:pic>
      <p:pic>
        <p:nvPicPr>
          <p:cNvPr id="291" name="Image 36" descr=""/>
          <p:cNvPicPr/>
          <p:nvPr/>
        </p:nvPicPr>
        <p:blipFill>
          <a:blip r:embed="rId6"/>
          <a:stretch/>
        </p:blipFill>
        <p:spPr>
          <a:xfrm>
            <a:off x="5142960" y="1825200"/>
            <a:ext cx="158040" cy="1079280"/>
          </a:xfrm>
          <a:prstGeom prst="rect">
            <a:avLst/>
          </a:prstGeom>
          <a:ln w="0">
            <a:noFill/>
          </a:ln>
        </p:spPr>
      </p:pic>
      <p:pic>
        <p:nvPicPr>
          <p:cNvPr id="292" name="Image 37" descr=""/>
          <p:cNvPicPr/>
          <p:nvPr/>
        </p:nvPicPr>
        <p:blipFill>
          <a:blip r:embed="rId7"/>
          <a:stretch/>
        </p:blipFill>
        <p:spPr>
          <a:xfrm>
            <a:off x="5400720" y="1819080"/>
            <a:ext cx="158040" cy="1079280"/>
          </a:xfrm>
          <a:prstGeom prst="rect">
            <a:avLst/>
          </a:prstGeom>
          <a:ln w="0">
            <a:noFill/>
          </a:ln>
        </p:spPr>
      </p:pic>
      <p:pic>
        <p:nvPicPr>
          <p:cNvPr id="293" name="Image 39" descr=""/>
          <p:cNvPicPr/>
          <p:nvPr/>
        </p:nvPicPr>
        <p:blipFill>
          <a:blip r:embed="rId8"/>
          <a:stretch/>
        </p:blipFill>
        <p:spPr>
          <a:xfrm>
            <a:off x="3066840" y="2522520"/>
            <a:ext cx="1074600" cy="1079280"/>
          </a:xfrm>
          <a:prstGeom prst="rect">
            <a:avLst/>
          </a:prstGeom>
          <a:ln w="0">
            <a:noFill/>
          </a:ln>
        </p:spPr>
      </p:pic>
      <p:pic>
        <p:nvPicPr>
          <p:cNvPr id="294" name="Image 40" descr=""/>
          <p:cNvPicPr/>
          <p:nvPr/>
        </p:nvPicPr>
        <p:blipFill>
          <a:blip r:embed="rId9"/>
          <a:stretch/>
        </p:blipFill>
        <p:spPr>
          <a:xfrm>
            <a:off x="1912320" y="2508480"/>
            <a:ext cx="1074600" cy="1079280"/>
          </a:xfrm>
          <a:prstGeom prst="rect">
            <a:avLst/>
          </a:prstGeom>
          <a:ln w="0">
            <a:noFill/>
          </a:ln>
        </p:spPr>
      </p:pic>
      <p:pic>
        <p:nvPicPr>
          <p:cNvPr id="295" name="Image 41" descr=""/>
          <p:cNvPicPr/>
          <p:nvPr/>
        </p:nvPicPr>
        <p:blipFill>
          <a:blip r:embed="rId10"/>
          <a:stretch/>
        </p:blipFill>
        <p:spPr>
          <a:xfrm>
            <a:off x="739800" y="2508480"/>
            <a:ext cx="1074600" cy="1079280"/>
          </a:xfrm>
          <a:prstGeom prst="rect">
            <a:avLst/>
          </a:prstGeom>
          <a:ln w="0">
            <a:noFill/>
          </a:ln>
        </p:spPr>
      </p:pic>
      <p:pic>
        <p:nvPicPr>
          <p:cNvPr id="296" name="Image 42" descr=""/>
          <p:cNvPicPr/>
          <p:nvPr/>
        </p:nvPicPr>
        <p:blipFill>
          <a:blip r:embed="rId11"/>
          <a:stretch/>
        </p:blipFill>
        <p:spPr>
          <a:xfrm>
            <a:off x="3066840" y="3798000"/>
            <a:ext cx="1074600" cy="1079280"/>
          </a:xfrm>
          <a:prstGeom prst="rect">
            <a:avLst/>
          </a:prstGeom>
          <a:ln w="0">
            <a:noFill/>
          </a:ln>
        </p:spPr>
      </p:pic>
      <p:pic>
        <p:nvPicPr>
          <p:cNvPr id="297" name="Image 46" descr=""/>
          <p:cNvPicPr/>
          <p:nvPr/>
        </p:nvPicPr>
        <p:blipFill>
          <a:blip r:embed="rId12"/>
          <a:stretch/>
        </p:blipFill>
        <p:spPr>
          <a:xfrm>
            <a:off x="1912320" y="3784320"/>
            <a:ext cx="1074600" cy="1079280"/>
          </a:xfrm>
          <a:prstGeom prst="rect">
            <a:avLst/>
          </a:prstGeom>
          <a:ln w="0">
            <a:noFill/>
          </a:ln>
        </p:spPr>
      </p:pic>
      <p:pic>
        <p:nvPicPr>
          <p:cNvPr id="298" name="Image 47" descr=""/>
          <p:cNvPicPr/>
          <p:nvPr/>
        </p:nvPicPr>
        <p:blipFill>
          <a:blip r:embed="rId13"/>
          <a:stretch/>
        </p:blipFill>
        <p:spPr>
          <a:xfrm>
            <a:off x="739800" y="3784320"/>
            <a:ext cx="1074600" cy="1079280"/>
          </a:xfrm>
          <a:prstGeom prst="rect">
            <a:avLst/>
          </a:prstGeom>
          <a:ln w="0">
            <a:noFill/>
          </a:ln>
        </p:spPr>
      </p:pic>
      <p:sp>
        <p:nvSpPr>
          <p:cNvPr id="299" name="ZoneTexte 48"/>
          <p:cNvSpPr/>
          <p:nvPr/>
        </p:nvSpPr>
        <p:spPr>
          <a:xfrm>
            <a:off x="211680" y="403200"/>
            <a:ext cx="6636240" cy="5162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2800" spc="-1" strike="noStrike">
                <a:solidFill>
                  <a:srgbClr val="000000"/>
                </a:solidFill>
                <a:latin typeface="Calibri"/>
                <a:ea typeface="DejaVu Sans"/>
              </a:rPr>
              <a:t>Réponse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300" name="Image 49" descr=""/>
          <p:cNvPicPr/>
          <p:nvPr/>
        </p:nvPicPr>
        <p:blipFill>
          <a:blip r:embed="rId14"/>
          <a:stretch/>
        </p:blipFill>
        <p:spPr>
          <a:xfrm>
            <a:off x="5658840" y="1819080"/>
            <a:ext cx="158040" cy="1079280"/>
          </a:xfrm>
          <a:prstGeom prst="rect">
            <a:avLst/>
          </a:prstGeom>
          <a:ln w="0">
            <a:noFill/>
          </a:ln>
        </p:spPr>
      </p:pic>
      <p:pic>
        <p:nvPicPr>
          <p:cNvPr id="301" name="Image 50" descr=""/>
          <p:cNvPicPr/>
          <p:nvPr/>
        </p:nvPicPr>
        <p:blipFill>
          <a:blip r:embed="rId15"/>
          <a:stretch/>
        </p:blipFill>
        <p:spPr>
          <a:xfrm>
            <a:off x="6121080" y="1819080"/>
            <a:ext cx="158040" cy="1079280"/>
          </a:xfrm>
          <a:prstGeom prst="rect">
            <a:avLst/>
          </a:prstGeom>
          <a:ln w="0">
            <a:noFill/>
          </a:ln>
        </p:spPr>
      </p:pic>
      <p:pic>
        <p:nvPicPr>
          <p:cNvPr id="302" name="Image 51" descr=""/>
          <p:cNvPicPr/>
          <p:nvPr/>
        </p:nvPicPr>
        <p:blipFill>
          <a:blip r:embed="rId16"/>
          <a:stretch/>
        </p:blipFill>
        <p:spPr>
          <a:xfrm>
            <a:off x="6378840" y="1819080"/>
            <a:ext cx="158040" cy="1079280"/>
          </a:xfrm>
          <a:prstGeom prst="rect">
            <a:avLst/>
          </a:prstGeom>
          <a:ln w="0">
            <a:noFill/>
          </a:ln>
        </p:spPr>
      </p:pic>
      <p:pic>
        <p:nvPicPr>
          <p:cNvPr id="303" name="Image 52" descr=""/>
          <p:cNvPicPr/>
          <p:nvPr/>
        </p:nvPicPr>
        <p:blipFill>
          <a:blip r:embed="rId17"/>
          <a:stretch/>
        </p:blipFill>
        <p:spPr>
          <a:xfrm>
            <a:off x="6636600" y="1825200"/>
            <a:ext cx="158040" cy="1079280"/>
          </a:xfrm>
          <a:prstGeom prst="rect">
            <a:avLst/>
          </a:prstGeom>
          <a:ln w="0">
            <a:noFill/>
          </a:ln>
        </p:spPr>
      </p:pic>
      <p:pic>
        <p:nvPicPr>
          <p:cNvPr id="304" name="Image 53" descr=""/>
          <p:cNvPicPr/>
          <p:nvPr/>
        </p:nvPicPr>
        <p:blipFill>
          <a:blip r:embed="rId18"/>
          <a:stretch/>
        </p:blipFill>
        <p:spPr>
          <a:xfrm>
            <a:off x="6894360" y="1819080"/>
            <a:ext cx="158040" cy="1079280"/>
          </a:xfrm>
          <a:prstGeom prst="rect">
            <a:avLst/>
          </a:prstGeom>
          <a:ln w="0">
            <a:noFill/>
          </a:ln>
        </p:spPr>
      </p:pic>
      <p:pic>
        <p:nvPicPr>
          <p:cNvPr id="305" name="Image 2" descr=""/>
          <p:cNvPicPr/>
          <p:nvPr/>
        </p:nvPicPr>
        <p:blipFill>
          <a:blip r:embed="rId19"/>
          <a:stretch/>
        </p:blipFill>
        <p:spPr>
          <a:xfrm>
            <a:off x="7182720" y="1819080"/>
            <a:ext cx="158040" cy="1079280"/>
          </a:xfrm>
          <a:prstGeom prst="rect">
            <a:avLst/>
          </a:prstGeom>
          <a:ln w="0">
            <a:noFill/>
          </a:ln>
        </p:spPr>
      </p:pic>
      <p:pic>
        <p:nvPicPr>
          <p:cNvPr id="306" name="Image 3" descr=""/>
          <p:cNvPicPr/>
          <p:nvPr/>
        </p:nvPicPr>
        <p:blipFill>
          <a:blip r:embed="rId20"/>
          <a:stretch/>
        </p:blipFill>
        <p:spPr>
          <a:xfrm>
            <a:off x="4280040" y="2508480"/>
            <a:ext cx="1074600" cy="1079280"/>
          </a:xfrm>
          <a:prstGeom prst="rect">
            <a:avLst/>
          </a:prstGeom>
          <a:ln w="0">
            <a:noFill/>
          </a:ln>
        </p:spPr>
      </p:pic>
      <p:grpSp>
        <p:nvGrpSpPr>
          <p:cNvPr id="307" name="Groupe 4"/>
          <p:cNvGrpSpPr/>
          <p:nvPr/>
        </p:nvGrpSpPr>
        <p:grpSpPr>
          <a:xfrm>
            <a:off x="4761360" y="4645800"/>
            <a:ext cx="2660400" cy="1700640"/>
            <a:chOff x="4761360" y="4645800"/>
            <a:chExt cx="2660400" cy="1700640"/>
          </a:xfrm>
        </p:grpSpPr>
        <p:sp>
          <p:nvSpPr>
            <p:cNvPr id="308" name="Rectangle 5"/>
            <p:cNvSpPr/>
            <p:nvPr/>
          </p:nvSpPr>
          <p:spPr>
            <a:xfrm>
              <a:off x="5644080" y="4645800"/>
              <a:ext cx="888480" cy="62028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1800" spc="-1" strike="noStrike">
                  <a:solidFill>
                    <a:srgbClr val="c00000"/>
                  </a:solidFill>
                  <a:latin typeface="Calibri"/>
                  <a:ea typeface="DejaVu Sans"/>
                </a:rPr>
                <a:t>D</a:t>
              </a:r>
              <a:endParaRPr b="0" lang="fr-FR" sz="18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309" name="Rectangle 6"/>
            <p:cNvSpPr/>
            <p:nvPr/>
          </p:nvSpPr>
          <p:spPr>
            <a:xfrm>
              <a:off x="6533280" y="4645800"/>
              <a:ext cx="888480" cy="62028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1800" spc="-1" strike="noStrike">
                  <a:solidFill>
                    <a:srgbClr val="0070c0"/>
                  </a:solidFill>
                  <a:latin typeface="Calibri"/>
                  <a:ea typeface="DejaVu Sans"/>
                </a:rPr>
                <a:t>U</a:t>
              </a:r>
              <a:endParaRPr b="0" lang="fr-FR" sz="18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310" name="Rectangle 7"/>
            <p:cNvSpPr/>
            <p:nvPr/>
          </p:nvSpPr>
          <p:spPr>
            <a:xfrm>
              <a:off x="5644080" y="5266800"/>
              <a:ext cx="888480" cy="107964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3200" spc="-1" strike="noStrike">
                  <a:solidFill>
                    <a:srgbClr val="000000"/>
                  </a:solidFill>
                  <a:latin typeface="Calibri"/>
                  <a:ea typeface="DejaVu Sans"/>
                </a:rPr>
                <a:t>0</a:t>
              </a:r>
              <a:endParaRPr b="0" lang="fr-FR" sz="32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311" name="Rectangle 8"/>
            <p:cNvSpPr/>
            <p:nvPr/>
          </p:nvSpPr>
          <p:spPr>
            <a:xfrm>
              <a:off x="6533280" y="5266800"/>
              <a:ext cx="888480" cy="107964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3200" spc="-1" strike="noStrike">
                  <a:solidFill>
                    <a:srgbClr val="000000"/>
                  </a:solidFill>
                  <a:latin typeface="Calibri"/>
                  <a:ea typeface="DejaVu Sans"/>
                </a:rPr>
                <a:t>0</a:t>
              </a:r>
              <a:endParaRPr b="0" lang="fr-FR" sz="32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312" name="Rectangle 9"/>
            <p:cNvSpPr/>
            <p:nvPr/>
          </p:nvSpPr>
          <p:spPr>
            <a:xfrm>
              <a:off x="4761360" y="4645800"/>
              <a:ext cx="888480" cy="62100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1800" spc="-1" strike="noStrike">
                  <a:solidFill>
                    <a:srgbClr val="00b050"/>
                  </a:solidFill>
                  <a:latin typeface="Calibri"/>
                  <a:ea typeface="DejaVu Sans"/>
                </a:rPr>
                <a:t>C</a:t>
              </a:r>
              <a:endParaRPr b="0" lang="fr-FR" sz="18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313" name="Rectangle 10"/>
            <p:cNvSpPr/>
            <p:nvPr/>
          </p:nvSpPr>
          <p:spPr>
            <a:xfrm>
              <a:off x="4761360" y="5266800"/>
              <a:ext cx="888480" cy="107964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3200" spc="-1" strike="noStrike">
                  <a:solidFill>
                    <a:srgbClr val="000000"/>
                  </a:solidFill>
                  <a:latin typeface="Calibri"/>
                  <a:ea typeface="DejaVu Sans"/>
                </a:rPr>
                <a:t>10</a:t>
              </a:r>
              <a:endParaRPr b="0" lang="fr-FR" sz="3200" spc="-1" strike="noStrike">
                <a:solidFill>
                  <a:srgbClr val="000000"/>
                </a:solidFill>
                <a:latin typeface="Arial"/>
              </a:endParaRPr>
            </a:p>
          </p:txBody>
        </p:sp>
      </p:grp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310" dur="indefinite" restart="never" nodeType="tmRoot">
          <p:childTnLst>
            <p:seq>
              <p:cTn id="311" dur="indefinite" nodeType="mainSeq">
                <p:childTnLst>
                  <p:par>
                    <p:cTn id="312" fill="hold">
                      <p:stCondLst>
                        <p:cond delay="indefinite"/>
                      </p:stCondLst>
                      <p:childTnLst>
                        <p:par>
                          <p:cTn id="313" fill="hold">
                            <p:stCondLst>
                              <p:cond delay="0"/>
                            </p:stCondLst>
                            <p:childTnLst>
                              <p:par>
                                <p:cTn id="314" nodeType="clickEffect" fill="hold" presetClass="exit" presetID="10">
                                  <p:stCondLst>
                                    <p:cond delay="0"/>
                                  </p:stCondLst>
                                  <p:childTnLst>
                                    <p:animEffect filter="fade" transition="out">
                                      <p:cBhvr additive="repl">
                                        <p:cTn id="315" dur="500"/>
                                        <p:tgtEl>
                                          <p:spTgt spid="2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7" nodeType="withEffect" fill="hold" presetClass="exit" presetID="10">
                                  <p:stCondLst>
                                    <p:cond delay="0"/>
                                  </p:stCondLst>
                                  <p:childTnLst>
                                    <p:animEffect filter="fade" transition="out">
                                      <p:cBhvr additive="repl">
                                        <p:cTn id="318" dur="500"/>
                                        <p:tgtEl>
                                          <p:spTgt spid="2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0" nodeType="withEffect" fill="hold" presetClass="exit" presetID="10">
                                  <p:stCondLst>
                                    <p:cond delay="0"/>
                                  </p:stCondLst>
                                  <p:childTnLst>
                                    <p:animEffect filter="fade" transition="out">
                                      <p:cBhvr additive="repl">
                                        <p:cTn id="321" dur="500"/>
                                        <p:tgtEl>
                                          <p:spTgt spid="2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3" nodeType="withEffect" fill="hold" presetClass="exit" presetID="10">
                                  <p:stCondLst>
                                    <p:cond delay="0"/>
                                  </p:stCondLst>
                                  <p:childTnLst>
                                    <p:animEffect filter="fade" transition="out">
                                      <p:cBhvr additive="repl">
                                        <p:cTn id="324" dur="500"/>
                                        <p:tgtEl>
                                          <p:spTgt spid="2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6" nodeType="withEffect" fill="hold" presetClass="exit" presetID="10">
                                  <p:stCondLst>
                                    <p:cond delay="0"/>
                                  </p:stCondLst>
                                  <p:childTnLst>
                                    <p:animEffect filter="fade" transition="out">
                                      <p:cBhvr additive="repl">
                                        <p:cTn id="327" dur="500"/>
                                        <p:tgtEl>
                                          <p:spTgt spid="30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9" nodeType="withEffect" fill="hold" presetClass="exit" presetID="10">
                                  <p:stCondLst>
                                    <p:cond delay="0"/>
                                  </p:stCondLst>
                                  <p:childTnLst>
                                    <p:animEffect filter="fade" transition="out">
                                      <p:cBhvr additive="repl">
                                        <p:cTn id="330" dur="500"/>
                                        <p:tgtEl>
                                          <p:spTgt spid="30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2" nodeType="withEffect" fill="hold" presetClass="exit" presetID="10">
                                  <p:stCondLst>
                                    <p:cond delay="0"/>
                                  </p:stCondLst>
                                  <p:childTnLst>
                                    <p:animEffect filter="fade" transition="out">
                                      <p:cBhvr additive="repl">
                                        <p:cTn id="333" dur="500"/>
                                        <p:tgtEl>
                                          <p:spTgt spid="30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5" nodeType="withEffect" fill="hold" presetClass="exit" presetID="10">
                                  <p:stCondLst>
                                    <p:cond delay="0"/>
                                  </p:stCondLst>
                                  <p:childTnLst>
                                    <p:animEffect filter="fade" transition="out">
                                      <p:cBhvr additive="repl">
                                        <p:cTn id="336" dur="500"/>
                                        <p:tgtEl>
                                          <p:spTgt spid="30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8" nodeType="withEffect" fill="hold" presetClass="exit" presetID="10">
                                  <p:stCondLst>
                                    <p:cond delay="0"/>
                                  </p:stCondLst>
                                  <p:childTnLst>
                                    <p:animEffect filter="fade" transition="out">
                                      <p:cBhvr additive="repl">
                                        <p:cTn id="339" dur="500"/>
                                        <p:tgtEl>
                                          <p:spTgt spid="30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1" nodeType="withEffect" fill="hold" presetClass="exit" presetID="10">
                                  <p:stCondLst>
                                    <p:cond delay="0"/>
                                  </p:stCondLst>
                                  <p:childTnLst>
                                    <p:animEffect filter="fade" transition="out">
                                      <p:cBhvr additive="repl">
                                        <p:cTn id="342" dur="500"/>
                                        <p:tgtEl>
                                          <p:spTgt spid="30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4" fill="hold">
                      <p:stCondLst>
                        <p:cond delay="indefinite"/>
                      </p:stCondLst>
                      <p:childTnLst>
                        <p:par>
                          <p:cTn id="345" fill="hold">
                            <p:stCondLst>
                              <p:cond delay="0"/>
                            </p:stCondLst>
                            <p:childTnLst>
                              <p:par>
                                <p:cTn id="346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348" dur="500"/>
                                        <p:tgtEl>
                                          <p:spTgt spid="3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9" fill="hold">
                      <p:stCondLst>
                        <p:cond delay="indefinite"/>
                      </p:stCondLst>
                      <p:childTnLst>
                        <p:par>
                          <p:cTn id="350" fill="hold">
                            <p:stCondLst>
                              <p:cond delay="0"/>
                            </p:stCondLst>
                            <p:childTnLst>
                              <p:par>
                                <p:cTn id="351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353" dur="500"/>
                                        <p:tgtEl>
                                          <p:spTgt spid="3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4" name="PlaceHolder 1"/>
          <p:cNvSpPr>
            <a:spLocks noGrp="1"/>
          </p:cNvSpPr>
          <p:nvPr>
            <p:ph/>
          </p:nvPr>
        </p:nvSpPr>
        <p:spPr>
          <a:xfrm>
            <a:off x="8372160" y="6490080"/>
            <a:ext cx="771120" cy="3672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>
              <a:spcBef>
                <a:spcPts val="1417"/>
              </a:spcBef>
              <a:buNone/>
            </a:pP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315" name="Image 24" descr=""/>
          <p:cNvPicPr/>
          <p:nvPr/>
        </p:nvPicPr>
        <p:blipFill>
          <a:blip r:embed="rId1"/>
          <a:stretch/>
        </p:blipFill>
        <p:spPr>
          <a:xfrm>
            <a:off x="3066840" y="1260360"/>
            <a:ext cx="1074600" cy="1079280"/>
          </a:xfrm>
          <a:prstGeom prst="rect">
            <a:avLst/>
          </a:prstGeom>
          <a:ln w="0">
            <a:noFill/>
          </a:ln>
        </p:spPr>
      </p:pic>
      <p:pic>
        <p:nvPicPr>
          <p:cNvPr id="316" name="Image 27" descr=""/>
          <p:cNvPicPr/>
          <p:nvPr/>
        </p:nvPicPr>
        <p:blipFill>
          <a:blip r:embed="rId2"/>
          <a:stretch/>
        </p:blipFill>
        <p:spPr>
          <a:xfrm>
            <a:off x="1912320" y="1246680"/>
            <a:ext cx="1074600" cy="1079280"/>
          </a:xfrm>
          <a:prstGeom prst="rect">
            <a:avLst/>
          </a:prstGeom>
          <a:ln w="0">
            <a:noFill/>
          </a:ln>
        </p:spPr>
      </p:pic>
      <p:pic>
        <p:nvPicPr>
          <p:cNvPr id="317" name="Image 31" descr=""/>
          <p:cNvPicPr/>
          <p:nvPr/>
        </p:nvPicPr>
        <p:blipFill>
          <a:blip r:embed="rId3"/>
          <a:stretch/>
        </p:blipFill>
        <p:spPr>
          <a:xfrm>
            <a:off x="739800" y="1246680"/>
            <a:ext cx="1074600" cy="1079280"/>
          </a:xfrm>
          <a:prstGeom prst="rect">
            <a:avLst/>
          </a:prstGeom>
          <a:ln w="0">
            <a:noFill/>
          </a:ln>
        </p:spPr>
      </p:pic>
      <p:pic>
        <p:nvPicPr>
          <p:cNvPr id="318" name="Image 39" descr=""/>
          <p:cNvPicPr/>
          <p:nvPr/>
        </p:nvPicPr>
        <p:blipFill>
          <a:blip r:embed="rId4"/>
          <a:stretch/>
        </p:blipFill>
        <p:spPr>
          <a:xfrm>
            <a:off x="3066840" y="2508480"/>
            <a:ext cx="1074600" cy="1079280"/>
          </a:xfrm>
          <a:prstGeom prst="rect">
            <a:avLst/>
          </a:prstGeom>
          <a:ln w="0">
            <a:noFill/>
          </a:ln>
        </p:spPr>
      </p:pic>
      <p:pic>
        <p:nvPicPr>
          <p:cNvPr id="319" name="Image 40" descr=""/>
          <p:cNvPicPr/>
          <p:nvPr/>
        </p:nvPicPr>
        <p:blipFill>
          <a:blip r:embed="rId5"/>
          <a:stretch/>
        </p:blipFill>
        <p:spPr>
          <a:xfrm>
            <a:off x="1912320" y="2508480"/>
            <a:ext cx="1074600" cy="1079280"/>
          </a:xfrm>
          <a:prstGeom prst="rect">
            <a:avLst/>
          </a:prstGeom>
          <a:ln w="0">
            <a:noFill/>
          </a:ln>
        </p:spPr>
      </p:pic>
      <p:pic>
        <p:nvPicPr>
          <p:cNvPr id="320" name="Image 41" descr=""/>
          <p:cNvPicPr/>
          <p:nvPr/>
        </p:nvPicPr>
        <p:blipFill>
          <a:blip r:embed="rId6"/>
          <a:stretch/>
        </p:blipFill>
        <p:spPr>
          <a:xfrm>
            <a:off x="739800" y="2508480"/>
            <a:ext cx="1074600" cy="1079280"/>
          </a:xfrm>
          <a:prstGeom prst="rect">
            <a:avLst/>
          </a:prstGeom>
          <a:ln w="0">
            <a:noFill/>
          </a:ln>
        </p:spPr>
      </p:pic>
      <p:pic>
        <p:nvPicPr>
          <p:cNvPr id="321" name="Image 42" descr=""/>
          <p:cNvPicPr/>
          <p:nvPr/>
        </p:nvPicPr>
        <p:blipFill>
          <a:blip r:embed="rId7"/>
          <a:stretch/>
        </p:blipFill>
        <p:spPr>
          <a:xfrm>
            <a:off x="3066840" y="3798000"/>
            <a:ext cx="1074600" cy="1079280"/>
          </a:xfrm>
          <a:prstGeom prst="rect">
            <a:avLst/>
          </a:prstGeom>
          <a:ln w="0">
            <a:noFill/>
          </a:ln>
        </p:spPr>
      </p:pic>
      <p:pic>
        <p:nvPicPr>
          <p:cNvPr id="322" name="Image 46" descr=""/>
          <p:cNvPicPr/>
          <p:nvPr/>
        </p:nvPicPr>
        <p:blipFill>
          <a:blip r:embed="rId8"/>
          <a:stretch/>
        </p:blipFill>
        <p:spPr>
          <a:xfrm>
            <a:off x="1912320" y="3784320"/>
            <a:ext cx="1074600" cy="1079280"/>
          </a:xfrm>
          <a:prstGeom prst="rect">
            <a:avLst/>
          </a:prstGeom>
          <a:ln w="0">
            <a:noFill/>
          </a:ln>
        </p:spPr>
      </p:pic>
      <p:pic>
        <p:nvPicPr>
          <p:cNvPr id="323" name="Image 47" descr=""/>
          <p:cNvPicPr/>
          <p:nvPr/>
        </p:nvPicPr>
        <p:blipFill>
          <a:blip r:embed="rId9"/>
          <a:stretch/>
        </p:blipFill>
        <p:spPr>
          <a:xfrm>
            <a:off x="739800" y="3784320"/>
            <a:ext cx="1074600" cy="1079280"/>
          </a:xfrm>
          <a:prstGeom prst="rect">
            <a:avLst/>
          </a:prstGeom>
          <a:ln w="0">
            <a:noFill/>
          </a:ln>
        </p:spPr>
      </p:pic>
      <p:sp>
        <p:nvSpPr>
          <p:cNvPr id="324" name="ZoneTexte 48"/>
          <p:cNvSpPr/>
          <p:nvPr/>
        </p:nvSpPr>
        <p:spPr>
          <a:xfrm>
            <a:off x="211680" y="403200"/>
            <a:ext cx="6636240" cy="5162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2800" spc="-1" strike="noStrike">
                <a:solidFill>
                  <a:srgbClr val="000000"/>
                </a:solidFill>
                <a:latin typeface="Calibri"/>
                <a:ea typeface="DejaVu Sans"/>
              </a:rPr>
              <a:t>Réponse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325" name="Image 3" descr=""/>
          <p:cNvPicPr/>
          <p:nvPr/>
        </p:nvPicPr>
        <p:blipFill>
          <a:blip r:embed="rId10"/>
          <a:stretch/>
        </p:blipFill>
        <p:spPr>
          <a:xfrm>
            <a:off x="4280040" y="2508480"/>
            <a:ext cx="1074600" cy="1079280"/>
          </a:xfrm>
          <a:prstGeom prst="rect">
            <a:avLst/>
          </a:prstGeom>
          <a:ln w="0">
            <a:noFill/>
          </a:ln>
        </p:spPr>
      </p:pic>
      <p:grpSp>
        <p:nvGrpSpPr>
          <p:cNvPr id="326" name="Groupe 1"/>
          <p:cNvGrpSpPr/>
          <p:nvPr/>
        </p:nvGrpSpPr>
        <p:grpSpPr>
          <a:xfrm>
            <a:off x="2533680" y="1528920"/>
            <a:ext cx="3216240" cy="3203640"/>
            <a:chOff x="2533680" y="1528920"/>
            <a:chExt cx="3216240" cy="3203640"/>
          </a:xfrm>
        </p:grpSpPr>
        <p:pic>
          <p:nvPicPr>
            <p:cNvPr id="327" name="Image 11" descr=""/>
            <p:cNvPicPr/>
            <p:nvPr/>
          </p:nvPicPr>
          <p:blipFill>
            <a:blip r:embed="rId11"/>
            <a:stretch/>
          </p:blipFill>
          <p:spPr>
            <a:xfrm>
              <a:off x="3241800" y="1528920"/>
              <a:ext cx="2508120" cy="2519280"/>
            </a:xfrm>
            <a:prstGeom prst="rect">
              <a:avLst/>
            </a:prstGeom>
            <a:ln w="0">
              <a:noFill/>
            </a:ln>
          </p:spPr>
        </p:pic>
        <p:pic>
          <p:nvPicPr>
            <p:cNvPr id="328" name="Image 12" descr=""/>
            <p:cNvPicPr/>
            <p:nvPr/>
          </p:nvPicPr>
          <p:blipFill>
            <a:blip r:embed="rId12"/>
            <a:stretch/>
          </p:blipFill>
          <p:spPr>
            <a:xfrm>
              <a:off x="3162240" y="1605240"/>
              <a:ext cx="2508120" cy="2519280"/>
            </a:xfrm>
            <a:prstGeom prst="rect">
              <a:avLst/>
            </a:prstGeom>
            <a:ln w="0">
              <a:noFill/>
            </a:ln>
          </p:spPr>
        </p:pic>
        <p:pic>
          <p:nvPicPr>
            <p:cNvPr id="329" name="Image 13" descr=""/>
            <p:cNvPicPr/>
            <p:nvPr/>
          </p:nvPicPr>
          <p:blipFill>
            <a:blip r:embed="rId13"/>
            <a:stretch/>
          </p:blipFill>
          <p:spPr>
            <a:xfrm>
              <a:off x="3083040" y="1681560"/>
              <a:ext cx="2508120" cy="2519280"/>
            </a:xfrm>
            <a:prstGeom prst="rect">
              <a:avLst/>
            </a:prstGeom>
            <a:ln w="0">
              <a:noFill/>
            </a:ln>
          </p:spPr>
        </p:pic>
        <p:pic>
          <p:nvPicPr>
            <p:cNvPr id="330" name="Image 14" descr=""/>
            <p:cNvPicPr/>
            <p:nvPr/>
          </p:nvPicPr>
          <p:blipFill>
            <a:blip r:embed="rId14"/>
            <a:stretch/>
          </p:blipFill>
          <p:spPr>
            <a:xfrm>
              <a:off x="3003480" y="1757520"/>
              <a:ext cx="2508120" cy="2519280"/>
            </a:xfrm>
            <a:prstGeom prst="rect">
              <a:avLst/>
            </a:prstGeom>
            <a:ln w="0">
              <a:noFill/>
            </a:ln>
          </p:spPr>
        </p:pic>
        <p:pic>
          <p:nvPicPr>
            <p:cNvPr id="331" name="Image 15" descr=""/>
            <p:cNvPicPr/>
            <p:nvPr/>
          </p:nvPicPr>
          <p:blipFill>
            <a:blip r:embed="rId15"/>
            <a:stretch/>
          </p:blipFill>
          <p:spPr>
            <a:xfrm>
              <a:off x="2930760" y="1829160"/>
              <a:ext cx="2508120" cy="2519280"/>
            </a:xfrm>
            <a:prstGeom prst="rect">
              <a:avLst/>
            </a:prstGeom>
            <a:ln w="0">
              <a:noFill/>
            </a:ln>
          </p:spPr>
        </p:pic>
        <p:pic>
          <p:nvPicPr>
            <p:cNvPr id="332" name="Image 16" descr=""/>
            <p:cNvPicPr/>
            <p:nvPr/>
          </p:nvPicPr>
          <p:blipFill>
            <a:blip r:embed="rId16"/>
            <a:stretch/>
          </p:blipFill>
          <p:spPr>
            <a:xfrm>
              <a:off x="2851200" y="1905480"/>
              <a:ext cx="2508120" cy="2519280"/>
            </a:xfrm>
            <a:prstGeom prst="rect">
              <a:avLst/>
            </a:prstGeom>
            <a:ln w="0">
              <a:noFill/>
            </a:ln>
          </p:spPr>
        </p:pic>
        <p:pic>
          <p:nvPicPr>
            <p:cNvPr id="333" name="Image 17" descr=""/>
            <p:cNvPicPr/>
            <p:nvPr/>
          </p:nvPicPr>
          <p:blipFill>
            <a:blip r:embed="rId17"/>
            <a:stretch/>
          </p:blipFill>
          <p:spPr>
            <a:xfrm>
              <a:off x="2772000" y="1981440"/>
              <a:ext cx="2508120" cy="2519280"/>
            </a:xfrm>
            <a:prstGeom prst="rect">
              <a:avLst/>
            </a:prstGeom>
            <a:ln w="0">
              <a:noFill/>
            </a:ln>
          </p:spPr>
        </p:pic>
        <p:pic>
          <p:nvPicPr>
            <p:cNvPr id="334" name="Image 18" descr=""/>
            <p:cNvPicPr/>
            <p:nvPr/>
          </p:nvPicPr>
          <p:blipFill>
            <a:blip r:embed="rId18"/>
            <a:stretch/>
          </p:blipFill>
          <p:spPr>
            <a:xfrm>
              <a:off x="2692440" y="2057760"/>
              <a:ext cx="2508120" cy="2519280"/>
            </a:xfrm>
            <a:prstGeom prst="rect">
              <a:avLst/>
            </a:prstGeom>
            <a:ln w="0">
              <a:noFill/>
            </a:ln>
          </p:spPr>
        </p:pic>
        <p:pic>
          <p:nvPicPr>
            <p:cNvPr id="335" name="Image 19" descr=""/>
            <p:cNvPicPr/>
            <p:nvPr/>
          </p:nvPicPr>
          <p:blipFill>
            <a:blip r:embed="rId19"/>
            <a:stretch/>
          </p:blipFill>
          <p:spPr>
            <a:xfrm>
              <a:off x="2613240" y="2136960"/>
              <a:ext cx="2508120" cy="2519280"/>
            </a:xfrm>
            <a:prstGeom prst="rect">
              <a:avLst/>
            </a:prstGeom>
            <a:ln w="0">
              <a:noFill/>
            </a:ln>
          </p:spPr>
        </p:pic>
        <p:pic>
          <p:nvPicPr>
            <p:cNvPr id="336" name="Image 20" descr=""/>
            <p:cNvPicPr/>
            <p:nvPr/>
          </p:nvPicPr>
          <p:blipFill>
            <a:blip r:embed="rId20"/>
            <a:stretch/>
          </p:blipFill>
          <p:spPr>
            <a:xfrm>
              <a:off x="2533680" y="2213280"/>
              <a:ext cx="2508120" cy="2519280"/>
            </a:xfrm>
            <a:prstGeom prst="rect">
              <a:avLst/>
            </a:prstGeom>
            <a:ln w="0">
              <a:noFill/>
            </a:ln>
          </p:spPr>
        </p:pic>
      </p:grpSp>
      <p:grpSp>
        <p:nvGrpSpPr>
          <p:cNvPr id="337" name="Groupe 21"/>
          <p:cNvGrpSpPr/>
          <p:nvPr/>
        </p:nvGrpSpPr>
        <p:grpSpPr>
          <a:xfrm>
            <a:off x="3810960" y="5468040"/>
            <a:ext cx="1972800" cy="946080"/>
            <a:chOff x="3810960" y="5468040"/>
            <a:chExt cx="1972800" cy="946080"/>
          </a:xfrm>
        </p:grpSpPr>
        <p:sp>
          <p:nvSpPr>
            <p:cNvPr id="338" name="Rectangle 22"/>
            <p:cNvSpPr/>
            <p:nvPr/>
          </p:nvSpPr>
          <p:spPr>
            <a:xfrm>
              <a:off x="4795200" y="5468040"/>
              <a:ext cx="493920" cy="34488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1800" spc="-1" strike="noStrike">
                  <a:solidFill>
                    <a:srgbClr val="c00000"/>
                  </a:solidFill>
                  <a:latin typeface="Calibri"/>
                  <a:ea typeface="DejaVu Sans"/>
                </a:rPr>
                <a:t>D</a:t>
              </a:r>
              <a:endParaRPr b="0" lang="fr-FR" sz="18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339" name="Rectangle 23"/>
            <p:cNvSpPr/>
            <p:nvPr/>
          </p:nvSpPr>
          <p:spPr>
            <a:xfrm>
              <a:off x="5289840" y="5468040"/>
              <a:ext cx="493920" cy="34488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1800" spc="-1" strike="noStrike">
                  <a:solidFill>
                    <a:srgbClr val="0070c0"/>
                  </a:solidFill>
                  <a:latin typeface="Calibri"/>
                  <a:ea typeface="DejaVu Sans"/>
                </a:rPr>
                <a:t>U</a:t>
              </a:r>
              <a:endParaRPr b="0" lang="fr-FR" sz="18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340" name="Rectangle 25"/>
            <p:cNvSpPr/>
            <p:nvPr/>
          </p:nvSpPr>
          <p:spPr>
            <a:xfrm>
              <a:off x="4795200" y="5813640"/>
              <a:ext cx="493920" cy="60048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2400" spc="-1" strike="noStrike">
                  <a:solidFill>
                    <a:srgbClr val="000000"/>
                  </a:solidFill>
                  <a:latin typeface="Calibri"/>
                  <a:ea typeface="DejaVu Sans"/>
                </a:rPr>
                <a:t>0</a:t>
              </a:r>
              <a:endParaRPr b="0" lang="fr-FR" sz="24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341" name="Rectangle 28"/>
            <p:cNvSpPr/>
            <p:nvPr/>
          </p:nvSpPr>
          <p:spPr>
            <a:xfrm>
              <a:off x="5289840" y="5813640"/>
              <a:ext cx="493920" cy="60048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2400" spc="-1" strike="noStrike">
                  <a:solidFill>
                    <a:srgbClr val="000000"/>
                  </a:solidFill>
                  <a:latin typeface="Calibri"/>
                  <a:ea typeface="DejaVu Sans"/>
                </a:rPr>
                <a:t>0</a:t>
              </a:r>
              <a:endParaRPr b="0" lang="fr-FR" sz="24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342" name="Rectangle 29"/>
            <p:cNvSpPr/>
            <p:nvPr/>
          </p:nvSpPr>
          <p:spPr>
            <a:xfrm>
              <a:off x="4304160" y="5468040"/>
              <a:ext cx="493920" cy="34524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1800" spc="-1" strike="noStrike">
                  <a:solidFill>
                    <a:srgbClr val="00b050"/>
                  </a:solidFill>
                  <a:latin typeface="Calibri"/>
                  <a:ea typeface="DejaVu Sans"/>
                </a:rPr>
                <a:t>C</a:t>
              </a:r>
              <a:endParaRPr b="0" lang="fr-FR" sz="18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343" name="Rectangle 30"/>
            <p:cNvSpPr/>
            <p:nvPr/>
          </p:nvSpPr>
          <p:spPr>
            <a:xfrm>
              <a:off x="4304160" y="5813640"/>
              <a:ext cx="493920" cy="60048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2400" spc="-1" strike="noStrike">
                  <a:solidFill>
                    <a:srgbClr val="000000"/>
                  </a:solidFill>
                  <a:latin typeface="Calibri"/>
                  <a:ea typeface="DejaVu Sans"/>
                </a:rPr>
                <a:t>0</a:t>
              </a:r>
              <a:endParaRPr b="0" lang="fr-FR" sz="24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344" name="Rectangle 33"/>
            <p:cNvSpPr/>
            <p:nvPr/>
          </p:nvSpPr>
          <p:spPr>
            <a:xfrm>
              <a:off x="3810960" y="5468040"/>
              <a:ext cx="493920" cy="34524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1800" spc="-1" strike="noStrike">
                  <a:solidFill>
                    <a:schemeClr val="accent4">
                      <a:lumMod val="60000"/>
                      <a:lumOff val="40000"/>
                    </a:schemeClr>
                  </a:solidFill>
                  <a:latin typeface="Calibri"/>
                  <a:ea typeface="DejaVu Sans"/>
                </a:rPr>
                <a:t>M</a:t>
              </a:r>
              <a:endParaRPr b="0" lang="fr-FR" sz="18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345" name="Rectangle 34"/>
            <p:cNvSpPr/>
            <p:nvPr/>
          </p:nvSpPr>
          <p:spPr>
            <a:xfrm>
              <a:off x="3810960" y="5813640"/>
              <a:ext cx="493920" cy="60048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2400" spc="-1" strike="noStrike">
                  <a:solidFill>
                    <a:srgbClr val="000000"/>
                  </a:solidFill>
                  <a:latin typeface="Calibri"/>
                  <a:ea typeface="DejaVu Sans"/>
                </a:rPr>
                <a:t>1</a:t>
              </a:r>
              <a:endParaRPr b="0" lang="fr-FR" sz="2400" spc="-1" strike="noStrike">
                <a:solidFill>
                  <a:srgbClr val="000000"/>
                </a:solidFill>
                <a:latin typeface="Arial"/>
              </a:endParaRPr>
            </a:p>
          </p:txBody>
        </p:sp>
      </p:grpSp>
      <p:sp>
        <p:nvSpPr>
          <p:cNvPr id="346" name="ZoneTexte 35"/>
          <p:cNvSpPr/>
          <p:nvPr/>
        </p:nvSpPr>
        <p:spPr>
          <a:xfrm>
            <a:off x="5860440" y="2388240"/>
            <a:ext cx="2331000" cy="11869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mille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(un millier)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354" dur="indefinite" restart="never" nodeType="tmRoot">
          <p:childTnLst>
            <p:seq>
              <p:cTn id="355" dur="indefinite" nodeType="mainSeq">
                <p:childTnLst>
                  <p:par>
                    <p:cTn id="356" fill="hold">
                      <p:stCondLst>
                        <p:cond delay="indefinite"/>
                      </p:stCondLst>
                      <p:childTnLst>
                        <p:par>
                          <p:cTn id="357" fill="hold">
                            <p:stCondLst>
                              <p:cond delay="0"/>
                            </p:stCondLst>
                            <p:childTnLst>
                              <p:par>
                                <p:cTn id="358" nodeType="clickEffect" fill="hold" presetClass="exit" presetID="10">
                                  <p:stCondLst>
                                    <p:cond delay="0"/>
                                  </p:stCondLst>
                                  <p:childTnLst>
                                    <p:animEffect filter="fade" transition="out">
                                      <p:cBhvr additive="repl">
                                        <p:cTn id="359" dur="500"/>
                                        <p:tgtEl>
                                          <p:spTgt spid="3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1" nodeType="withEffect" fill="hold" presetClass="exit" presetID="10">
                                  <p:stCondLst>
                                    <p:cond delay="0"/>
                                  </p:stCondLst>
                                  <p:childTnLst>
                                    <p:animEffect filter="fade" transition="out">
                                      <p:cBhvr additive="repl">
                                        <p:cTn id="362" dur="500"/>
                                        <p:tgtEl>
                                          <p:spTgt spid="3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4" nodeType="withEffect" fill="hold" presetClass="exit" presetID="10">
                                  <p:stCondLst>
                                    <p:cond delay="0"/>
                                  </p:stCondLst>
                                  <p:childTnLst>
                                    <p:animEffect filter="fade" transition="out">
                                      <p:cBhvr additive="repl">
                                        <p:cTn id="365" dur="500"/>
                                        <p:tgtEl>
                                          <p:spTgt spid="3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7" nodeType="withEffect" fill="hold" presetClass="exit" presetID="10">
                                  <p:stCondLst>
                                    <p:cond delay="0"/>
                                  </p:stCondLst>
                                  <p:childTnLst>
                                    <p:animEffect filter="fade" transition="out">
                                      <p:cBhvr additive="repl">
                                        <p:cTn id="368" dur="500"/>
                                        <p:tgtEl>
                                          <p:spTgt spid="3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0" nodeType="withEffect" fill="hold" presetClass="exit" presetID="10">
                                  <p:stCondLst>
                                    <p:cond delay="0"/>
                                  </p:stCondLst>
                                  <p:childTnLst>
                                    <p:animEffect filter="fade" transition="out">
                                      <p:cBhvr additive="repl">
                                        <p:cTn id="371" dur="500"/>
                                        <p:tgtEl>
                                          <p:spTgt spid="3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3" nodeType="withEffect" fill="hold" presetClass="exit" presetID="10">
                                  <p:stCondLst>
                                    <p:cond delay="0"/>
                                  </p:stCondLst>
                                  <p:childTnLst>
                                    <p:animEffect filter="fade" transition="out">
                                      <p:cBhvr additive="repl">
                                        <p:cTn id="374" dur="500"/>
                                        <p:tgtEl>
                                          <p:spTgt spid="3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6" nodeType="withEffect" fill="hold" presetClass="exit" presetID="10">
                                  <p:stCondLst>
                                    <p:cond delay="0"/>
                                  </p:stCondLst>
                                  <p:childTnLst>
                                    <p:animEffect filter="fade" transition="out">
                                      <p:cBhvr additive="repl">
                                        <p:cTn id="377" dur="500"/>
                                        <p:tgtEl>
                                          <p:spTgt spid="3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9" nodeType="withEffect" fill="hold" presetClass="exit" presetID="10">
                                  <p:stCondLst>
                                    <p:cond delay="0"/>
                                  </p:stCondLst>
                                  <p:childTnLst>
                                    <p:animEffect filter="fade" transition="out">
                                      <p:cBhvr additive="repl">
                                        <p:cTn id="380" dur="500"/>
                                        <p:tgtEl>
                                          <p:spTgt spid="3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2" nodeType="withEffect" fill="hold" presetClass="exit" presetID="10">
                                  <p:stCondLst>
                                    <p:cond delay="0"/>
                                  </p:stCondLst>
                                  <p:childTnLst>
                                    <p:animEffect filter="fade" transition="out">
                                      <p:cBhvr additive="repl">
                                        <p:cTn id="383" dur="500"/>
                                        <p:tgtEl>
                                          <p:spTgt spid="3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5" nodeType="withEffect" fill="hold" presetClass="exit" presetID="10">
                                  <p:stCondLst>
                                    <p:cond delay="0"/>
                                  </p:stCondLst>
                                  <p:childTnLst>
                                    <p:animEffect filter="fade" transition="out">
                                      <p:cBhvr additive="repl">
                                        <p:cTn id="386" dur="500"/>
                                        <p:tgtEl>
                                          <p:spTgt spid="3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8" fill="hold">
                      <p:stCondLst>
                        <p:cond delay="indefinite"/>
                      </p:stCondLst>
                      <p:childTnLst>
                        <p:par>
                          <p:cTn id="389" fill="hold">
                            <p:stCondLst>
                              <p:cond delay="0"/>
                            </p:stCondLst>
                            <p:childTnLst>
                              <p:par>
                                <p:cTn id="390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392" dur="500"/>
                                        <p:tgtEl>
                                          <p:spTgt spid="3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3" fill="hold">
                      <p:stCondLst>
                        <p:cond delay="indefinite"/>
                      </p:stCondLst>
                      <p:childTnLst>
                        <p:par>
                          <p:cTn id="394" fill="hold">
                            <p:stCondLst>
                              <p:cond delay="0"/>
                            </p:stCondLst>
                            <p:childTnLst>
                              <p:par>
                                <p:cTn id="395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397" dur="500"/>
                                        <p:tgtEl>
                                          <p:spTgt spid="3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8" fill="hold">
                      <p:stCondLst>
                        <p:cond delay="indefinite"/>
                      </p:stCondLst>
                      <p:childTnLst>
                        <p:par>
                          <p:cTn id="399" fill="hold">
                            <p:stCondLst>
                              <p:cond delay="0"/>
                            </p:stCondLst>
                            <p:childTnLst>
                              <p:par>
                                <p:cTn id="400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402" dur="500"/>
                                        <p:tgtEl>
                                          <p:spTgt spid="3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1017</TotalTime>
  <Application>LibreOffice/7.4.3.2$Windows_X86_64 LibreOffice_project/1048a8393ae2eeec98dff31b5c133c5f1d08b890</Application>
  <AppVersion>15.0000</AppVersion>
  <Words>120</Words>
  <Paragraphs>68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2023-02-07T14:55:57Z</dcterms:created>
  <dc:creator>MHM</dc:creator>
  <dc:description/>
  <dc:language>fr-FR</dc:language>
  <cp:lastModifiedBy/>
  <dcterms:modified xsi:type="dcterms:W3CDTF">2025-08-16T16:31:41Z</dcterms:modified>
  <cp:revision>37</cp:revision>
  <dc:subject/>
  <dc:title>Présentation PowerPoint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Format">
    <vt:lpwstr>Affichage à l'écran (4:3)</vt:lpwstr>
  </property>
  <property fmtid="{D5CDD505-2E9C-101B-9397-08002B2CF9AE}" pid="3" name="Slides">
    <vt:i4>12</vt:i4>
  </property>
</Properties>
</file>